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AA99B-45DC-4384-A8B2-797158E8751E}" v="3" dt="2019-11-21T13:05:4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Tuisku" userId="9f1fc6e4-043e-4d2f-b660-33b5af622574" providerId="ADAL" clId="{F6AAA99B-45DC-4384-A8B2-797158E8751E}"/>
    <pc:docChg chg="modSld">
      <pc:chgData name="Sofia Tuisku" userId="9f1fc6e4-043e-4d2f-b660-33b5af622574" providerId="ADAL" clId="{F6AAA99B-45DC-4384-A8B2-797158E8751E}" dt="2019-11-21T13:07:22.468" v="60" actId="20577"/>
      <pc:docMkLst>
        <pc:docMk/>
      </pc:docMkLst>
      <pc:sldChg chg="modSp">
        <pc:chgData name="Sofia Tuisku" userId="9f1fc6e4-043e-4d2f-b660-33b5af622574" providerId="ADAL" clId="{F6AAA99B-45DC-4384-A8B2-797158E8751E}" dt="2019-11-21T13:07:22.468" v="60" actId="20577"/>
        <pc:sldMkLst>
          <pc:docMk/>
          <pc:sldMk cId="2826542384" sldId="257"/>
        </pc:sldMkLst>
        <pc:spChg chg="mod">
          <ac:chgData name="Sofia Tuisku" userId="9f1fc6e4-043e-4d2f-b660-33b5af622574" providerId="ADAL" clId="{F6AAA99B-45DC-4384-A8B2-797158E8751E}" dt="2019-11-21T13:07:22.468" v="60" actId="20577"/>
          <ac:spMkLst>
            <pc:docMk/>
            <pc:sldMk cId="2826542384" sldId="257"/>
            <ac:spMk id="3" creationId="{D2F0A833-DF40-424B-B47D-0E0DE3DEFFC4}"/>
          </ac:spMkLst>
        </pc:spChg>
      </pc:sldChg>
    </pc:docChg>
  </pc:docChgLst>
  <pc:docChgLst>
    <pc:chgData name="Sofia Tuisku" userId="9f1fc6e4-043e-4d2f-b660-33b5af622574" providerId="ADAL" clId="{29107BA3-E336-4914-BC19-6D9308E1478B}"/>
    <pc:docChg chg="custSel addSld delSld modSld modMainMaster">
      <pc:chgData name="Sofia Tuisku" userId="9f1fc6e4-043e-4d2f-b660-33b5af622574" providerId="ADAL" clId="{29107BA3-E336-4914-BC19-6D9308E1478B}" dt="2019-11-21T13:05:46.554" v="6" actId="2696"/>
      <pc:docMkLst>
        <pc:docMk/>
      </pc:docMkLst>
      <pc:sldChg chg="addSp delSp modSp add del">
        <pc:chgData name="Sofia Tuisku" userId="9f1fc6e4-043e-4d2f-b660-33b5af622574" providerId="ADAL" clId="{29107BA3-E336-4914-BC19-6D9308E1478B}" dt="2019-11-21T13:05:46.554" v="6" actId="2696"/>
        <pc:sldMkLst>
          <pc:docMk/>
          <pc:sldMk cId="2179087982" sldId="259"/>
        </pc:sldMkLst>
        <pc:spChg chg="del">
          <ac:chgData name="Sofia Tuisku" userId="9f1fc6e4-043e-4d2f-b660-33b5af622574" providerId="ADAL" clId="{29107BA3-E336-4914-BC19-6D9308E1478B}" dt="2019-11-21T13:05:37.263" v="4"/>
          <ac:spMkLst>
            <pc:docMk/>
            <pc:sldMk cId="2179087982" sldId="259"/>
            <ac:spMk id="2" creationId="{22BD73DB-7B03-4131-AED7-90C2DFBEC806}"/>
          </ac:spMkLst>
        </pc:spChg>
        <pc:spChg chg="del">
          <ac:chgData name="Sofia Tuisku" userId="9f1fc6e4-043e-4d2f-b660-33b5af622574" providerId="ADAL" clId="{29107BA3-E336-4914-BC19-6D9308E1478B}" dt="2019-11-21T13:05:37.263" v="4"/>
          <ac:spMkLst>
            <pc:docMk/>
            <pc:sldMk cId="2179087982" sldId="259"/>
            <ac:spMk id="3" creationId="{195D24CF-248E-4B61-83BC-386E5DBE7B27}"/>
          </ac:spMkLst>
        </pc:spChg>
        <pc:spChg chg="del">
          <ac:chgData name="Sofia Tuisku" userId="9f1fc6e4-043e-4d2f-b660-33b5af622574" providerId="ADAL" clId="{29107BA3-E336-4914-BC19-6D9308E1478B}" dt="2019-11-21T13:05:37.263" v="4"/>
          <ac:spMkLst>
            <pc:docMk/>
            <pc:sldMk cId="2179087982" sldId="259"/>
            <ac:spMk id="4" creationId="{07162A09-B4AE-4457-AE2B-F815F64EDC72}"/>
          </ac:spMkLst>
        </pc:spChg>
        <pc:spChg chg="add del mod">
          <ac:chgData name="Sofia Tuisku" userId="9f1fc6e4-043e-4d2f-b660-33b5af622574" providerId="ADAL" clId="{29107BA3-E336-4914-BC19-6D9308E1478B}" dt="2019-11-21T13:05:41.452" v="5"/>
          <ac:spMkLst>
            <pc:docMk/>
            <pc:sldMk cId="2179087982" sldId="259"/>
            <ac:spMk id="5" creationId="{62344C38-E430-418D-8CB8-2743F7B6D91B}"/>
          </ac:spMkLst>
        </pc:spChg>
        <pc:spChg chg="add del mod">
          <ac:chgData name="Sofia Tuisku" userId="9f1fc6e4-043e-4d2f-b660-33b5af622574" providerId="ADAL" clId="{29107BA3-E336-4914-BC19-6D9308E1478B}" dt="2019-11-21T13:05:41.452" v="5"/>
          <ac:spMkLst>
            <pc:docMk/>
            <pc:sldMk cId="2179087982" sldId="259"/>
            <ac:spMk id="6" creationId="{50C1046C-FF25-4361-A1B0-0A2BDD610F67}"/>
          </ac:spMkLst>
        </pc:spChg>
        <pc:spChg chg="add del mod">
          <ac:chgData name="Sofia Tuisku" userId="9f1fc6e4-043e-4d2f-b660-33b5af622574" providerId="ADAL" clId="{29107BA3-E336-4914-BC19-6D9308E1478B}" dt="2019-11-21T13:05:41.452" v="5"/>
          <ac:spMkLst>
            <pc:docMk/>
            <pc:sldMk cId="2179087982" sldId="259"/>
            <ac:spMk id="7" creationId="{3734CF79-0F8F-4FFA-BB07-56FEB09A864B}"/>
          </ac:spMkLst>
        </pc:spChg>
        <pc:spChg chg="add mod">
          <ac:chgData name="Sofia Tuisku" userId="9f1fc6e4-043e-4d2f-b660-33b5af622574" providerId="ADAL" clId="{29107BA3-E336-4914-BC19-6D9308E1478B}" dt="2019-11-21T13:05:41.452" v="5"/>
          <ac:spMkLst>
            <pc:docMk/>
            <pc:sldMk cId="2179087982" sldId="259"/>
            <ac:spMk id="8" creationId="{73FCDC0F-D774-4A0D-8F4B-BA9392898B3A}"/>
          </ac:spMkLst>
        </pc:spChg>
        <pc:spChg chg="add mod">
          <ac:chgData name="Sofia Tuisku" userId="9f1fc6e4-043e-4d2f-b660-33b5af622574" providerId="ADAL" clId="{29107BA3-E336-4914-BC19-6D9308E1478B}" dt="2019-11-21T13:05:41.452" v="5"/>
          <ac:spMkLst>
            <pc:docMk/>
            <pc:sldMk cId="2179087982" sldId="259"/>
            <ac:spMk id="9" creationId="{95CB1BA4-16E8-40F8-A4CB-3CA07ABAD6A2}"/>
          </ac:spMkLst>
        </pc:spChg>
      </pc:sldChg>
      <pc:sldMasterChg chg="delSp modSldLayout">
        <pc:chgData name="Sofia Tuisku" userId="9f1fc6e4-043e-4d2f-b660-33b5af622574" providerId="ADAL" clId="{29107BA3-E336-4914-BC19-6D9308E1478B}" dt="2019-11-21T13:05:23.040" v="2" actId="478"/>
        <pc:sldMasterMkLst>
          <pc:docMk/>
          <pc:sldMasterMk cId="3471767316" sldId="2147483660"/>
        </pc:sldMasterMkLst>
        <pc:picChg chg="del">
          <ac:chgData name="Sofia Tuisku" userId="9f1fc6e4-043e-4d2f-b660-33b5af622574" providerId="ADAL" clId="{29107BA3-E336-4914-BC19-6D9308E1478B}" dt="2019-11-21T13:05:11.769" v="0" actId="478"/>
          <ac:picMkLst>
            <pc:docMk/>
            <pc:sldMasterMk cId="3471767316" sldId="2147483660"/>
            <ac:picMk id="15" creationId="{D4EC773C-9157-4DCD-8B42-60CB7A059140}"/>
          </ac:picMkLst>
        </pc:picChg>
        <pc:sldLayoutChg chg="delSp">
          <pc:chgData name="Sofia Tuisku" userId="9f1fc6e4-043e-4d2f-b660-33b5af622574" providerId="ADAL" clId="{29107BA3-E336-4914-BC19-6D9308E1478B}" dt="2019-11-21T13:05:19.620" v="1" actId="478"/>
          <pc:sldLayoutMkLst>
            <pc:docMk/>
            <pc:sldMasterMk cId="3471767316" sldId="2147483660"/>
            <pc:sldLayoutMk cId="523394668" sldId="2147483668"/>
          </pc:sldLayoutMkLst>
          <pc:picChg chg="del">
            <ac:chgData name="Sofia Tuisku" userId="9f1fc6e4-043e-4d2f-b660-33b5af622574" providerId="ADAL" clId="{29107BA3-E336-4914-BC19-6D9308E1478B}" dt="2019-11-21T13:05:19.620" v="1" actId="478"/>
            <ac:picMkLst>
              <pc:docMk/>
              <pc:sldMasterMk cId="3471767316" sldId="2147483660"/>
              <pc:sldLayoutMk cId="523394668" sldId="2147483668"/>
              <ac:picMk id="11" creationId="{A2C52263-6908-4555-9364-A32ECB89F9A7}"/>
            </ac:picMkLst>
          </pc:picChg>
        </pc:sldLayoutChg>
        <pc:sldLayoutChg chg="delSp">
          <pc:chgData name="Sofia Tuisku" userId="9f1fc6e4-043e-4d2f-b660-33b5af622574" providerId="ADAL" clId="{29107BA3-E336-4914-BC19-6D9308E1478B}" dt="2019-11-21T13:05:23.040" v="2" actId="478"/>
          <pc:sldLayoutMkLst>
            <pc:docMk/>
            <pc:sldMasterMk cId="3471767316" sldId="2147483660"/>
            <pc:sldLayoutMk cId="738385807" sldId="2147483669"/>
          </pc:sldLayoutMkLst>
          <pc:picChg chg="del">
            <ac:chgData name="Sofia Tuisku" userId="9f1fc6e4-043e-4d2f-b660-33b5af622574" providerId="ADAL" clId="{29107BA3-E336-4914-BC19-6D9308E1478B}" dt="2019-11-21T13:05:23.040" v="2" actId="478"/>
            <ac:picMkLst>
              <pc:docMk/>
              <pc:sldMasterMk cId="3471767316" sldId="2147483660"/>
              <pc:sldLayoutMk cId="738385807" sldId="2147483669"/>
              <ac:picMk id="13" creationId="{FBCF6432-EB7F-4387-9958-5AB8105F415B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FE7F61DF-2ADB-4C4A-8477-207441B39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165" y="-443230"/>
            <a:ext cx="12325165" cy="8715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5227" y="641599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331838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8015" y="6465504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188720" y="4210235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598" y="579490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63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871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537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FE88338-2508-434C-8A99-F7717E22A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85" y="6366320"/>
            <a:ext cx="137849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0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39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3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Raleway" panose="020B0503030101060003" pitchFamily="34" charset="0"/>
              </a:defRPr>
            </a:lvl1pPr>
          </a:lstStyle>
          <a:p>
            <a:fld id="{F60667E9-A81D-4485-ADC9-9FE19DFFF3AB}" type="datetimeFigureOut">
              <a:rPr lang="fi-FI" smtClean="0"/>
              <a:pPr/>
              <a:t>21.11.2019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Raleway" panose="020B0503030101060003" pitchFamily="34" charset="0"/>
              </a:defRPr>
            </a:lvl1pPr>
          </a:lstStyle>
          <a:p>
            <a:endParaRPr lang="fi-F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6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Raleway Black" panose="020B0A03030101060003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CC581D-3478-4D7E-ABFE-FB27C228F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Otsikko tähän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1E9C41-838F-4C44-9C83-7306C4EC8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Tekijät, tapahtuma tms.</a:t>
            </a:r>
          </a:p>
        </p:txBody>
      </p:sp>
    </p:spTree>
    <p:extLst>
      <p:ext uri="{BB962C8B-B14F-4D97-AF65-F5344CB8AC3E}">
        <p14:creationId xmlns:p14="http://schemas.microsoft.com/office/powerpoint/2010/main" val="337944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D84F19-C2B7-4954-8FDD-F087D817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Tavallinen dia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F0A833-DF40-424B-B47D-0E0DE3DEF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Lisää yhdistyksen logo esim. </a:t>
            </a:r>
            <a:r>
              <a:rPr lang="fi-FI"/>
              <a:t>oikeaan yläkulmaan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654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F793525D-3054-4EB5-85D8-B175B441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Tällaisenkin voi laittaa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A63852CF-B9FC-4237-98D6-8C1BBDC7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C07BE082-7F1D-4FF8-93F8-4D1AA678B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721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Mukautettu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F7941D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9E708055635A45A70B8E138C21340B" ma:contentTypeVersion="9" ma:contentTypeDescription="Luo uusi asiakirja." ma:contentTypeScope="" ma:versionID="0ebc728cb5420bbcce9e92966cfd1978">
  <xsd:schema xmlns:xsd="http://www.w3.org/2001/XMLSchema" xmlns:xs="http://www.w3.org/2001/XMLSchema" xmlns:p="http://schemas.microsoft.com/office/2006/metadata/properties" xmlns:ns2="19c27006-98f3-4d3b-a675-fd0a870d4dfa" xmlns:ns3="fd6c578e-1113-4adf-b8eb-b196a12d90ab" targetNamespace="http://schemas.microsoft.com/office/2006/metadata/properties" ma:root="true" ma:fieldsID="b09e6c776e3f416dcd7fb2f043b9bbce" ns2:_="" ns3:_="">
    <xsd:import namespace="19c27006-98f3-4d3b-a675-fd0a870d4dfa"/>
    <xsd:import namespace="fd6c578e-1113-4adf-b8eb-b196a12d90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27006-98f3-4d3b-a675-fd0a870d4d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c578e-1113-4adf-b8eb-b196a12d90a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833FD1-C261-42BA-996C-609BF7D69A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374F6C-B20F-403E-8EC1-F2B5EED16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32497D-B9A9-40F4-A33C-44EAE053C8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27006-98f3-4d3b-a675-fd0a870d4dfa"/>
    <ds:schemaRef ds:uri="fd6c578e-1113-4adf-b8eb-b196a12d90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19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Raleway</vt:lpstr>
      <vt:lpstr>Raleway Black</vt:lpstr>
      <vt:lpstr>Roboto Light</vt:lpstr>
      <vt:lpstr>Retro</vt:lpstr>
      <vt:lpstr>Otsikko tähän</vt:lpstr>
      <vt:lpstr>Tavallinen dia</vt:lpstr>
      <vt:lpstr>Tällaisenkin voi laittaa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Sofia Tuisku</dc:creator>
  <cp:lastModifiedBy>Sofia Tuisku</cp:lastModifiedBy>
  <cp:revision>2</cp:revision>
  <dcterms:created xsi:type="dcterms:W3CDTF">2018-12-13T06:33:17Z</dcterms:created>
  <dcterms:modified xsi:type="dcterms:W3CDTF">2019-11-21T13:07:24Z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0x010100BB9E708055635A45A70B8E138C21340B</vt:lpwstr>
  </property>
</Properties>
</file>