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AAA99B-45DC-4384-A8B2-797158E8751E}" v="3" dt="2019-11-21T13:05:41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uva 12" descr="Kuva, joka sisältää kohteen vektorigrafiikka&#10;&#10;Kuvaus luotu automaattisesti">
            <a:extLst>
              <a:ext uri="{FF2B5EF4-FFF2-40B4-BE49-F238E27FC236}">
                <a16:creationId xmlns:a16="http://schemas.microsoft.com/office/drawing/2014/main" id="{FE7F61DF-2ADB-4C4A-8477-207441B39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165" y="-443230"/>
            <a:ext cx="12325165" cy="87156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5227" y="641599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 dirty="0"/>
              <a:t>Otsikko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331838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67E9-A81D-4485-ADC9-9FE19DFFF3AB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18015" y="6465504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0A8E-BFB5-438F-946E-08F54FF6AF27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188720" y="4210235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8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67E9-A81D-4485-ADC9-9FE19DFFF3AB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4598" y="579490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0A8E-BFB5-438F-946E-08F54FF6AF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963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67E9-A81D-4485-ADC9-9FE19DFFF3AB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0A8E-BFB5-438F-946E-08F54FF6AF27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67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67E9-A81D-4485-ADC9-9FE19DFFF3AB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0A8E-BFB5-438F-946E-08F54FF6AF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871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67E9-A81D-4485-ADC9-9FE19DFFF3AB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0A8E-BFB5-438F-946E-08F54FF6AF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537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67E9-A81D-4485-ADC9-9FE19DFFF3AB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0A8E-BFB5-438F-946E-08F54FF6AF27}" type="slidenum">
              <a:rPr lang="fi-FI" smtClean="0"/>
              <a:t>‹#›</a:t>
            </a:fld>
            <a:endParaRPr lang="fi-FI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8FE88338-2508-434C-8A99-F7717E22AF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085" y="6366320"/>
            <a:ext cx="137849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50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60667E9-A81D-4485-ADC9-9FE19DFFF3AB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F0A8E-BFB5-438F-946E-08F54FF6AF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339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67E9-A81D-4485-ADC9-9FE19DFFF3AB}" type="datetimeFigureOut">
              <a:rPr lang="fi-FI" smtClean="0"/>
              <a:t>25.9.2020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0A8E-BFB5-438F-946E-08F54FF6AF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838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Raleway" panose="020B0503030101060003" pitchFamily="34" charset="0"/>
              </a:defRPr>
            </a:lvl1pPr>
          </a:lstStyle>
          <a:p>
            <a:fld id="{F60667E9-A81D-4485-ADC9-9FE19DFFF3AB}" type="datetimeFigureOut">
              <a:rPr lang="fi-FI" smtClean="0"/>
              <a:pPr/>
              <a:t>25.9.2020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Raleway" panose="020B0503030101060003" pitchFamily="34" charset="0"/>
              </a:defRPr>
            </a:lvl1pPr>
          </a:lstStyle>
          <a:p>
            <a:endParaRPr lang="fi-FI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76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Raleway Black" panose="020B0A03030101060003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/>
          </a:solidFill>
          <a:latin typeface="Raleway" panose="020B0503030101060003" pitchFamily="34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/>
          </a:solidFill>
          <a:latin typeface="Raleway" panose="020B0503030101060003" pitchFamily="34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Raleway" panose="020B0503030101060003" pitchFamily="34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Raleway" panose="020B0503030101060003" pitchFamily="34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Raleway" panose="020B0503030101060003" pitchFamily="34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CC581D-3478-4D7E-ABFE-FB27C228FC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Otsikko tähän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B1E9C41-838F-4C44-9C83-7306C4EC83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Tekijät, tapahtuma tms.</a:t>
            </a:r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CCAE12FC-981B-4AEF-863C-53062B87C9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27" y="7167900"/>
            <a:ext cx="2772293" cy="92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4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D84F19-C2B7-4954-8FDD-F087D8170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Tavallinen dia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F0A833-DF40-424B-B47D-0E0DE3DEF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Lisää yhdistyksen logo esim. oikeaan yläkulmaan</a:t>
            </a:r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5355DB4-CAE7-4978-AED0-654CC9CB6F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085" y="5424007"/>
            <a:ext cx="1990241" cy="66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54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F793525D-3054-4EB5-85D8-B175B441D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Tällaisenkin voi laittaa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A63852CF-B9FC-4237-98D6-8C1BBDC77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C07BE082-7F1D-4FF8-93F8-4D1AA678B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37214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">
  <a:themeElements>
    <a:clrScheme name="Mukautettu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F7941D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B9E708055635A45A70B8E138C21340B" ma:contentTypeVersion="9" ma:contentTypeDescription="Luo uusi asiakirja." ma:contentTypeScope="" ma:versionID="0ebc728cb5420bbcce9e92966cfd1978">
  <xsd:schema xmlns:xsd="http://www.w3.org/2001/XMLSchema" xmlns:xs="http://www.w3.org/2001/XMLSchema" xmlns:p="http://schemas.microsoft.com/office/2006/metadata/properties" xmlns:ns2="19c27006-98f3-4d3b-a675-fd0a870d4dfa" xmlns:ns3="fd6c578e-1113-4adf-b8eb-b196a12d90ab" targetNamespace="http://schemas.microsoft.com/office/2006/metadata/properties" ma:root="true" ma:fieldsID="b09e6c776e3f416dcd7fb2f043b9bbce" ns2:_="" ns3:_="">
    <xsd:import namespace="19c27006-98f3-4d3b-a675-fd0a870d4dfa"/>
    <xsd:import namespace="fd6c578e-1113-4adf-b8eb-b196a12d90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27006-98f3-4d3b-a675-fd0a870d4d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c578e-1113-4adf-b8eb-b196a12d90a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32497D-B9A9-40F4-A33C-44EAE053C8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27006-98f3-4d3b-a675-fd0a870d4dfa"/>
    <ds:schemaRef ds:uri="fd6c578e-1113-4adf-b8eb-b196a12d90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374F6C-B20F-403E-8EC1-F2B5EED16A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833FD1-C261-42BA-996C-609BF7D69A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144</TotalTime>
  <Words>19</Words>
  <Application>Microsoft Office PowerPoint</Application>
  <PresentationFormat>Laajakuva</PresentationFormat>
  <Paragraphs>5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9" baseType="lpstr">
      <vt:lpstr>Calibri</vt:lpstr>
      <vt:lpstr>Calibri Light</vt:lpstr>
      <vt:lpstr>Raleway</vt:lpstr>
      <vt:lpstr>Raleway Black</vt:lpstr>
      <vt:lpstr>Roboto Light</vt:lpstr>
      <vt:lpstr>Retro</vt:lpstr>
      <vt:lpstr>Otsikko tähän</vt:lpstr>
      <vt:lpstr>Tavallinen dia</vt:lpstr>
      <vt:lpstr>Tällaisenkin voi laittaa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Sofia Tuisku</dc:creator>
  <cp:lastModifiedBy>Anssi Ketonen</cp:lastModifiedBy>
  <cp:revision>3</cp:revision>
  <dcterms:created xsi:type="dcterms:W3CDTF">2018-12-13T06:33:17Z</dcterms:created>
  <dcterms:modified xsi:type="dcterms:W3CDTF">2020-09-25T08:34:23Z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0x010100BB9E708055635A45A70B8E138C21340B</vt:lpwstr>
  </property>
</Properties>
</file>