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8288000" cy="10287000"/>
  <p:notesSz cx="6858000" cy="9144000"/>
  <p:embeddedFontLst>
    <p:embeddedFont>
      <p:font typeface="Raleway" pitchFamily="2" charset="0"/>
      <p:regular r:id="rId26"/>
    </p:embeddedFont>
    <p:embeddedFont>
      <p:font typeface="Raleway Bold" charset="0"/>
      <p:regular r:id="rId27"/>
    </p:embeddedFont>
    <p:embeddedFont>
      <p:font typeface="Raleway Heavy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2D1CE-266B-4A35-8FB7-06362137E31F}" v="28" dt="2025-06-19T10:30:10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3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Niilivuo" userId="9f11eac1-f4c3-4775-b513-6d3c20439ae5" providerId="ADAL" clId="{5C02D1CE-266B-4A35-8FB7-06362137E31F}"/>
    <pc:docChg chg="undo custSel delSld modSld">
      <pc:chgData name="Johanna Niilivuo" userId="9f11eac1-f4c3-4775-b513-6d3c20439ae5" providerId="ADAL" clId="{5C02D1CE-266B-4A35-8FB7-06362137E31F}" dt="2025-06-19T10:32:46.688" v="92" actId="1076"/>
      <pc:docMkLst>
        <pc:docMk/>
      </pc:docMkLst>
      <pc:sldChg chg="addSp delSp modSp mod">
        <pc:chgData name="Johanna Niilivuo" userId="9f11eac1-f4c3-4775-b513-6d3c20439ae5" providerId="ADAL" clId="{5C02D1CE-266B-4A35-8FB7-06362137E31F}" dt="2025-06-19T10:30:47.676" v="86" actId="1076"/>
        <pc:sldMkLst>
          <pc:docMk/>
          <pc:sldMk cId="0" sldId="256"/>
        </pc:sldMkLst>
        <pc:spChg chg="del">
          <ac:chgData name="Johanna Niilivuo" userId="9f11eac1-f4c3-4775-b513-6d3c20439ae5" providerId="ADAL" clId="{5C02D1CE-266B-4A35-8FB7-06362137E31F}" dt="2025-06-19T10:24:30.132" v="2" actId="478"/>
          <ac:spMkLst>
            <pc:docMk/>
            <pc:sldMk cId="0" sldId="256"/>
            <ac:spMk id="6" creationId="{00000000-0000-0000-0000-000000000000}"/>
          </ac:spMkLst>
        </pc:spChg>
        <pc:spChg chg="mod">
          <ac:chgData name="Johanna Niilivuo" userId="9f11eac1-f4c3-4775-b513-6d3c20439ae5" providerId="ADAL" clId="{5C02D1CE-266B-4A35-8FB7-06362137E31F}" dt="2025-06-19T10:30:47.676" v="86" actId="1076"/>
          <ac:spMkLst>
            <pc:docMk/>
            <pc:sldMk cId="0" sldId="256"/>
            <ac:spMk id="9" creationId="{00000000-0000-0000-0000-000000000000}"/>
          </ac:spMkLst>
        </pc:spChg>
        <pc:spChg chg="del mod">
          <ac:chgData name="Johanna Niilivuo" userId="9f11eac1-f4c3-4775-b513-6d3c20439ae5" providerId="ADAL" clId="{5C02D1CE-266B-4A35-8FB7-06362137E31F}" dt="2025-06-19T10:24:27.314" v="1" actId="478"/>
          <ac:spMkLst>
            <pc:docMk/>
            <pc:sldMk cId="0" sldId="256"/>
            <ac:spMk id="14" creationId="{00000000-0000-0000-0000-000000000000}"/>
          </ac:spMkLst>
        </pc:spChg>
        <pc:picChg chg="add mod">
          <ac:chgData name="Johanna Niilivuo" userId="9f11eac1-f4c3-4775-b513-6d3c20439ae5" providerId="ADAL" clId="{5C02D1CE-266B-4A35-8FB7-06362137E31F}" dt="2025-06-19T10:24:47.408" v="9" actId="931"/>
          <ac:picMkLst>
            <pc:docMk/>
            <pc:sldMk cId="0" sldId="256"/>
            <ac:picMk id="16" creationId="{46B2112A-8F35-6DD7-13AD-13BFDA811A6F}"/>
          </ac:picMkLst>
        </pc:picChg>
        <pc:picChg chg="add mod">
          <ac:chgData name="Johanna Niilivuo" userId="9f11eac1-f4c3-4775-b513-6d3c20439ae5" providerId="ADAL" clId="{5C02D1CE-266B-4A35-8FB7-06362137E31F}" dt="2025-06-19T10:25:07.693" v="10"/>
          <ac:picMkLst>
            <pc:docMk/>
            <pc:sldMk cId="0" sldId="256"/>
            <ac:picMk id="17" creationId="{B3632862-6DB8-BDD7-50F3-4A50E965F983}"/>
          </ac:picMkLst>
        </pc:picChg>
      </pc:sldChg>
      <pc:sldChg chg="del">
        <pc:chgData name="Johanna Niilivuo" userId="9f11eac1-f4c3-4775-b513-6d3c20439ae5" providerId="ADAL" clId="{5C02D1CE-266B-4A35-8FB7-06362137E31F}" dt="2025-06-19T10:26:01.135" v="11" actId="2696"/>
        <pc:sldMkLst>
          <pc:docMk/>
          <pc:sldMk cId="0" sldId="257"/>
        </pc:sldMkLst>
      </pc:sldChg>
      <pc:sldChg chg="addSp delSp modSp mod">
        <pc:chgData name="Johanna Niilivuo" userId="9f11eac1-f4c3-4775-b513-6d3c20439ae5" providerId="ADAL" clId="{5C02D1CE-266B-4A35-8FB7-06362137E31F}" dt="2025-06-19T10:28:43.649" v="55" actId="1076"/>
        <pc:sldMkLst>
          <pc:docMk/>
          <pc:sldMk cId="0" sldId="258"/>
        </pc:sldMkLst>
        <pc:spChg chg="del">
          <ac:chgData name="Johanna Niilivuo" userId="9f11eac1-f4c3-4775-b513-6d3c20439ae5" providerId="ADAL" clId="{5C02D1CE-266B-4A35-8FB7-06362137E31F}" dt="2025-06-19T10:27:30.741" v="34" actId="478"/>
          <ac:spMkLst>
            <pc:docMk/>
            <pc:sldMk cId="0" sldId="258"/>
            <ac:spMk id="3" creationId="{00000000-0000-0000-0000-000000000000}"/>
          </ac:spMkLst>
        </pc:spChg>
        <pc:spChg chg="del">
          <ac:chgData name="Johanna Niilivuo" userId="9f11eac1-f4c3-4775-b513-6d3c20439ae5" providerId="ADAL" clId="{5C02D1CE-266B-4A35-8FB7-06362137E31F}" dt="2025-06-19T10:26:05.540" v="12" actId="478"/>
          <ac:spMkLst>
            <pc:docMk/>
            <pc:sldMk cId="0" sldId="258"/>
            <ac:spMk id="4" creationId="{00000000-0000-0000-0000-000000000000}"/>
          </ac:spMkLst>
        </pc:spChg>
        <pc:spChg chg="add del">
          <ac:chgData name="Johanna Niilivuo" userId="9f11eac1-f4c3-4775-b513-6d3c20439ae5" providerId="ADAL" clId="{5C02D1CE-266B-4A35-8FB7-06362137E31F}" dt="2025-06-19T10:26:12.020" v="15" actId="26606"/>
          <ac:spMkLst>
            <pc:docMk/>
            <pc:sldMk cId="0" sldId="258"/>
            <ac:spMk id="6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28:43.649" v="55" actId="1076"/>
          <ac:spMkLst>
            <pc:docMk/>
            <pc:sldMk cId="0" sldId="258"/>
            <ac:spMk id="10" creationId="{516564F5-E39D-764E-D37D-3DBFDE7F585B}"/>
          </ac:spMkLst>
        </pc:spChg>
        <pc:graphicFrameChg chg="add del">
          <ac:chgData name="Johanna Niilivuo" userId="9f11eac1-f4c3-4775-b513-6d3c20439ae5" providerId="ADAL" clId="{5C02D1CE-266B-4A35-8FB7-06362137E31F}" dt="2025-06-19T10:26:12.020" v="15" actId="26606"/>
          <ac:graphicFrameMkLst>
            <pc:docMk/>
            <pc:sldMk cId="0" sldId="258"/>
            <ac:graphicFrameMk id="11" creationId="{C9BAEEDF-6D5C-84B2-3AF6-82C389E7BD8F}"/>
          </ac:graphicFrameMkLst>
        </pc:graphicFrameChg>
        <pc:picChg chg="add mod">
          <ac:chgData name="Johanna Niilivuo" userId="9f11eac1-f4c3-4775-b513-6d3c20439ae5" providerId="ADAL" clId="{5C02D1CE-266B-4A35-8FB7-06362137E31F}" dt="2025-06-19T10:26:06.836" v="13"/>
          <ac:picMkLst>
            <pc:docMk/>
            <pc:sldMk cId="0" sldId="258"/>
            <ac:picMk id="9" creationId="{8F245306-11FE-73E6-C88A-BBA63A007049}"/>
          </ac:picMkLst>
        </pc:picChg>
      </pc:sldChg>
      <pc:sldChg chg="addSp delSp modSp mod">
        <pc:chgData name="Johanna Niilivuo" userId="9f11eac1-f4c3-4775-b513-6d3c20439ae5" providerId="ADAL" clId="{5C02D1CE-266B-4A35-8FB7-06362137E31F}" dt="2025-06-19T10:28:54.149" v="57"/>
        <pc:sldMkLst>
          <pc:docMk/>
          <pc:sldMk cId="0" sldId="259"/>
        </pc:sldMkLst>
        <pc:spChg chg="del">
          <ac:chgData name="Johanna Niilivuo" userId="9f11eac1-f4c3-4775-b513-6d3c20439ae5" providerId="ADAL" clId="{5C02D1CE-266B-4A35-8FB7-06362137E31F}" dt="2025-06-19T10:28:53.689" v="56" actId="478"/>
          <ac:spMkLst>
            <pc:docMk/>
            <pc:sldMk cId="0" sldId="259"/>
            <ac:spMk id="3" creationId="{00000000-0000-0000-0000-000000000000}"/>
          </ac:spMkLst>
        </pc:spChg>
        <pc:spChg chg="del">
          <ac:chgData name="Johanna Niilivuo" userId="9f11eac1-f4c3-4775-b513-6d3c20439ae5" providerId="ADAL" clId="{5C02D1CE-266B-4A35-8FB7-06362137E31F}" dt="2025-06-19T10:26:17.860" v="16" actId="478"/>
          <ac:spMkLst>
            <pc:docMk/>
            <pc:sldMk cId="0" sldId="259"/>
            <ac:spMk id="4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28:54.149" v="57"/>
          <ac:spMkLst>
            <pc:docMk/>
            <pc:sldMk cId="0" sldId="259"/>
            <ac:spMk id="8" creationId="{94B77854-4CB3-C37E-FE7A-6CA1CB00268A}"/>
          </ac:spMkLst>
        </pc:spChg>
        <pc:picChg chg="add mod">
          <ac:chgData name="Johanna Niilivuo" userId="9f11eac1-f4c3-4775-b513-6d3c20439ae5" providerId="ADAL" clId="{5C02D1CE-266B-4A35-8FB7-06362137E31F}" dt="2025-06-19T10:26:18.549" v="17"/>
          <ac:picMkLst>
            <pc:docMk/>
            <pc:sldMk cId="0" sldId="259"/>
            <ac:picMk id="7" creationId="{E687B739-BC8C-5424-EE66-EB021A447C5D}"/>
          </ac:picMkLst>
        </pc:picChg>
      </pc:sldChg>
      <pc:sldChg chg="addSp delSp modSp mod">
        <pc:chgData name="Johanna Niilivuo" userId="9f11eac1-f4c3-4775-b513-6d3c20439ae5" providerId="ADAL" clId="{5C02D1CE-266B-4A35-8FB7-06362137E31F}" dt="2025-06-19T10:29:02.461" v="59"/>
        <pc:sldMkLst>
          <pc:docMk/>
          <pc:sldMk cId="0" sldId="261"/>
        </pc:sldMkLst>
        <pc:spChg chg="del">
          <ac:chgData name="Johanna Niilivuo" userId="9f11eac1-f4c3-4775-b513-6d3c20439ae5" providerId="ADAL" clId="{5C02D1CE-266B-4A35-8FB7-06362137E31F}" dt="2025-06-19T10:29:01.782" v="58" actId="478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29:02.461" v="59"/>
          <ac:spMkLst>
            <pc:docMk/>
            <pc:sldMk cId="0" sldId="261"/>
            <ac:spMk id="11" creationId="{76CAAD72-E1F5-58C7-47B0-57C80F8DF83A}"/>
          </ac:spMkLst>
        </pc:spChg>
      </pc:sldChg>
      <pc:sldChg chg="addSp delSp modSp mod">
        <pc:chgData name="Johanna Niilivuo" userId="9f11eac1-f4c3-4775-b513-6d3c20439ae5" providerId="ADAL" clId="{5C02D1CE-266B-4A35-8FB7-06362137E31F}" dt="2025-06-19T10:29:06.523" v="61"/>
        <pc:sldMkLst>
          <pc:docMk/>
          <pc:sldMk cId="0" sldId="262"/>
        </pc:sldMkLst>
        <pc:spChg chg="del">
          <ac:chgData name="Johanna Niilivuo" userId="9f11eac1-f4c3-4775-b513-6d3c20439ae5" providerId="ADAL" clId="{5C02D1CE-266B-4A35-8FB7-06362137E31F}" dt="2025-06-19T10:29:05.947" v="60" actId="478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29:06.523" v="61"/>
          <ac:spMkLst>
            <pc:docMk/>
            <pc:sldMk cId="0" sldId="262"/>
            <ac:spMk id="12" creationId="{928151B4-804A-D635-8B92-90CC53F083E2}"/>
          </ac:spMkLst>
        </pc:spChg>
      </pc:sldChg>
      <pc:sldChg chg="addSp delSp modSp mod">
        <pc:chgData name="Johanna Niilivuo" userId="9f11eac1-f4c3-4775-b513-6d3c20439ae5" providerId="ADAL" clId="{5C02D1CE-266B-4A35-8FB7-06362137E31F}" dt="2025-06-19T10:29:13.942" v="63"/>
        <pc:sldMkLst>
          <pc:docMk/>
          <pc:sldMk cId="0" sldId="265"/>
        </pc:sldMkLst>
        <pc:spChg chg="del">
          <ac:chgData name="Johanna Niilivuo" userId="9f11eac1-f4c3-4775-b513-6d3c20439ae5" providerId="ADAL" clId="{5C02D1CE-266B-4A35-8FB7-06362137E31F}" dt="2025-06-19T10:29:13.224" v="62" actId="478"/>
          <ac:spMkLst>
            <pc:docMk/>
            <pc:sldMk cId="0" sldId="265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29:13.942" v="63"/>
          <ac:spMkLst>
            <pc:docMk/>
            <pc:sldMk cId="0" sldId="265"/>
            <ac:spMk id="10" creationId="{1568F4A2-16B7-82E2-7CA8-41FA40C6F0BF}"/>
          </ac:spMkLst>
        </pc:spChg>
      </pc:sldChg>
      <pc:sldChg chg="addSp delSp modSp mod">
        <pc:chgData name="Johanna Niilivuo" userId="9f11eac1-f4c3-4775-b513-6d3c20439ae5" providerId="ADAL" clId="{5C02D1CE-266B-4A35-8FB7-06362137E31F}" dt="2025-06-19T10:29:19.078" v="65"/>
        <pc:sldMkLst>
          <pc:docMk/>
          <pc:sldMk cId="0" sldId="266"/>
        </pc:sldMkLst>
        <pc:spChg chg="del">
          <ac:chgData name="Johanna Niilivuo" userId="9f11eac1-f4c3-4775-b513-6d3c20439ae5" providerId="ADAL" clId="{5C02D1CE-266B-4A35-8FB7-06362137E31F}" dt="2025-06-19T10:29:18.444" v="64" actId="478"/>
          <ac:spMkLst>
            <pc:docMk/>
            <pc:sldMk cId="0" sldId="266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29:19.078" v="65"/>
          <ac:spMkLst>
            <pc:docMk/>
            <pc:sldMk cId="0" sldId="266"/>
            <ac:spMk id="11" creationId="{4321A1CF-3E48-D81C-A624-0D8FE2644252}"/>
          </ac:spMkLst>
        </pc:spChg>
      </pc:sldChg>
      <pc:sldChg chg="addSp delSp modSp mod">
        <pc:chgData name="Johanna Niilivuo" userId="9f11eac1-f4c3-4775-b513-6d3c20439ae5" providerId="ADAL" clId="{5C02D1CE-266B-4A35-8FB7-06362137E31F}" dt="2025-06-19T10:29:24.083" v="67"/>
        <pc:sldMkLst>
          <pc:docMk/>
          <pc:sldMk cId="0" sldId="267"/>
        </pc:sldMkLst>
        <pc:spChg chg="del">
          <ac:chgData name="Johanna Niilivuo" userId="9f11eac1-f4c3-4775-b513-6d3c20439ae5" providerId="ADAL" clId="{5C02D1CE-266B-4A35-8FB7-06362137E31F}" dt="2025-06-19T10:29:23.448" v="66" actId="478"/>
          <ac:spMkLst>
            <pc:docMk/>
            <pc:sldMk cId="0" sldId="267"/>
            <ac:spMk id="3" creationId="{00000000-0000-0000-0000-000000000000}"/>
          </ac:spMkLst>
        </pc:spChg>
        <pc:spChg chg="del">
          <ac:chgData name="Johanna Niilivuo" userId="9f11eac1-f4c3-4775-b513-6d3c20439ae5" providerId="ADAL" clId="{5C02D1CE-266B-4A35-8FB7-06362137E31F}" dt="2025-06-19T10:26:26.230" v="18" actId="478"/>
          <ac:spMkLst>
            <pc:docMk/>
            <pc:sldMk cId="0" sldId="267"/>
            <ac:spMk id="4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29:24.083" v="67"/>
          <ac:spMkLst>
            <pc:docMk/>
            <pc:sldMk cId="0" sldId="267"/>
            <ac:spMk id="21" creationId="{9A8B7FA5-EFCE-FB74-0FD1-0C0B43972326}"/>
          </ac:spMkLst>
        </pc:spChg>
        <pc:picChg chg="add mod">
          <ac:chgData name="Johanna Niilivuo" userId="9f11eac1-f4c3-4775-b513-6d3c20439ae5" providerId="ADAL" clId="{5C02D1CE-266B-4A35-8FB7-06362137E31F}" dt="2025-06-19T10:26:27.007" v="19"/>
          <ac:picMkLst>
            <pc:docMk/>
            <pc:sldMk cId="0" sldId="267"/>
            <ac:picMk id="20" creationId="{59DD5830-ED96-FBA6-77EC-5B9445BD32C9}"/>
          </ac:picMkLst>
        </pc:picChg>
      </pc:sldChg>
      <pc:sldChg chg="addSp delSp modSp mod">
        <pc:chgData name="Johanna Niilivuo" userId="9f11eac1-f4c3-4775-b513-6d3c20439ae5" providerId="ADAL" clId="{5C02D1CE-266B-4A35-8FB7-06362137E31F}" dt="2025-06-19T10:29:28.557" v="69"/>
        <pc:sldMkLst>
          <pc:docMk/>
          <pc:sldMk cId="0" sldId="268"/>
        </pc:sldMkLst>
        <pc:spChg chg="del">
          <ac:chgData name="Johanna Niilivuo" userId="9f11eac1-f4c3-4775-b513-6d3c20439ae5" providerId="ADAL" clId="{5C02D1CE-266B-4A35-8FB7-06362137E31F}" dt="2025-06-19T10:29:27.929" v="68" actId="478"/>
          <ac:spMkLst>
            <pc:docMk/>
            <pc:sldMk cId="0" sldId="268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29:28.557" v="69"/>
          <ac:spMkLst>
            <pc:docMk/>
            <pc:sldMk cId="0" sldId="268"/>
            <ac:spMk id="11" creationId="{179D6735-7FB1-BCDE-FB76-8655AF670FE9}"/>
          </ac:spMkLst>
        </pc:spChg>
      </pc:sldChg>
      <pc:sldChg chg="addSp delSp modSp mod">
        <pc:chgData name="Johanna Niilivuo" userId="9f11eac1-f4c3-4775-b513-6d3c20439ae5" providerId="ADAL" clId="{5C02D1CE-266B-4A35-8FB7-06362137E31F}" dt="2025-06-19T10:29:33.669" v="71"/>
        <pc:sldMkLst>
          <pc:docMk/>
          <pc:sldMk cId="0" sldId="269"/>
        </pc:sldMkLst>
        <pc:spChg chg="del">
          <ac:chgData name="Johanna Niilivuo" userId="9f11eac1-f4c3-4775-b513-6d3c20439ae5" providerId="ADAL" clId="{5C02D1CE-266B-4A35-8FB7-06362137E31F}" dt="2025-06-19T10:29:33.049" v="70" actId="478"/>
          <ac:spMkLst>
            <pc:docMk/>
            <pc:sldMk cId="0" sldId="269"/>
            <ac:spMk id="3" creationId="{00000000-0000-0000-0000-000000000000}"/>
          </ac:spMkLst>
        </pc:spChg>
        <pc:spChg chg="del">
          <ac:chgData name="Johanna Niilivuo" userId="9f11eac1-f4c3-4775-b513-6d3c20439ae5" providerId="ADAL" clId="{5C02D1CE-266B-4A35-8FB7-06362137E31F}" dt="2025-06-19T10:26:36.601" v="20" actId="478"/>
          <ac:spMkLst>
            <pc:docMk/>
            <pc:sldMk cId="0" sldId="269"/>
            <ac:spMk id="4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29:33.669" v="71"/>
          <ac:spMkLst>
            <pc:docMk/>
            <pc:sldMk cId="0" sldId="269"/>
            <ac:spMk id="15" creationId="{0C756E54-0C8B-DEA8-1C8E-C52E26A8EA45}"/>
          </ac:spMkLst>
        </pc:spChg>
        <pc:picChg chg="add mod">
          <ac:chgData name="Johanna Niilivuo" userId="9f11eac1-f4c3-4775-b513-6d3c20439ae5" providerId="ADAL" clId="{5C02D1CE-266B-4A35-8FB7-06362137E31F}" dt="2025-06-19T10:26:37.210" v="21"/>
          <ac:picMkLst>
            <pc:docMk/>
            <pc:sldMk cId="0" sldId="269"/>
            <ac:picMk id="14" creationId="{1BFD55D3-0A3E-B82E-5E4A-876428E41C1D}"/>
          </ac:picMkLst>
        </pc:picChg>
      </pc:sldChg>
      <pc:sldChg chg="addSp delSp modSp mod">
        <pc:chgData name="Johanna Niilivuo" userId="9f11eac1-f4c3-4775-b513-6d3c20439ae5" providerId="ADAL" clId="{5C02D1CE-266B-4A35-8FB7-06362137E31F}" dt="2025-06-19T10:29:38.013" v="73"/>
        <pc:sldMkLst>
          <pc:docMk/>
          <pc:sldMk cId="0" sldId="270"/>
        </pc:sldMkLst>
        <pc:spChg chg="del">
          <ac:chgData name="Johanna Niilivuo" userId="9f11eac1-f4c3-4775-b513-6d3c20439ae5" providerId="ADAL" clId="{5C02D1CE-266B-4A35-8FB7-06362137E31F}" dt="2025-06-19T10:29:37.261" v="72" actId="478"/>
          <ac:spMkLst>
            <pc:docMk/>
            <pc:sldMk cId="0" sldId="270"/>
            <ac:spMk id="3" creationId="{00000000-0000-0000-0000-000000000000}"/>
          </ac:spMkLst>
        </pc:spChg>
        <pc:spChg chg="del">
          <ac:chgData name="Johanna Niilivuo" userId="9f11eac1-f4c3-4775-b513-6d3c20439ae5" providerId="ADAL" clId="{5C02D1CE-266B-4A35-8FB7-06362137E31F}" dt="2025-06-19T10:26:40.962" v="22" actId="478"/>
          <ac:spMkLst>
            <pc:docMk/>
            <pc:sldMk cId="0" sldId="270"/>
            <ac:spMk id="4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29:38.013" v="73"/>
          <ac:spMkLst>
            <pc:docMk/>
            <pc:sldMk cId="0" sldId="270"/>
            <ac:spMk id="14" creationId="{906D2B9F-DEF0-96C7-7263-7EFB9B5DDC2C}"/>
          </ac:spMkLst>
        </pc:spChg>
        <pc:picChg chg="add mod">
          <ac:chgData name="Johanna Niilivuo" userId="9f11eac1-f4c3-4775-b513-6d3c20439ae5" providerId="ADAL" clId="{5C02D1CE-266B-4A35-8FB7-06362137E31F}" dt="2025-06-19T10:26:41.682" v="23"/>
          <ac:picMkLst>
            <pc:docMk/>
            <pc:sldMk cId="0" sldId="270"/>
            <ac:picMk id="13" creationId="{757B033A-BCB6-7796-6AE2-D685403E3885}"/>
          </ac:picMkLst>
        </pc:picChg>
      </pc:sldChg>
      <pc:sldChg chg="addSp delSp modSp mod">
        <pc:chgData name="Johanna Niilivuo" userId="9f11eac1-f4c3-4775-b513-6d3c20439ae5" providerId="ADAL" clId="{5C02D1CE-266B-4A35-8FB7-06362137E31F}" dt="2025-06-19T10:32:12.538" v="90" actId="404"/>
        <pc:sldMkLst>
          <pc:docMk/>
          <pc:sldMk cId="0" sldId="271"/>
        </pc:sldMkLst>
        <pc:spChg chg="del">
          <ac:chgData name="Johanna Niilivuo" userId="9f11eac1-f4c3-4775-b513-6d3c20439ae5" providerId="ADAL" clId="{5C02D1CE-266B-4A35-8FB7-06362137E31F}" dt="2025-06-19T10:29:41.489" v="74" actId="478"/>
          <ac:spMkLst>
            <pc:docMk/>
            <pc:sldMk cId="0" sldId="271"/>
            <ac:spMk id="3" creationId="{00000000-0000-0000-0000-000000000000}"/>
          </ac:spMkLst>
        </pc:spChg>
        <pc:spChg chg="del">
          <ac:chgData name="Johanna Niilivuo" userId="9f11eac1-f4c3-4775-b513-6d3c20439ae5" providerId="ADAL" clId="{5C02D1CE-266B-4A35-8FB7-06362137E31F}" dt="2025-06-19T10:26:48.799" v="24" actId="478"/>
          <ac:spMkLst>
            <pc:docMk/>
            <pc:sldMk cId="0" sldId="271"/>
            <ac:spMk id="4" creationId="{00000000-0000-0000-0000-000000000000}"/>
          </ac:spMkLst>
        </pc:spChg>
        <pc:spChg chg="mod">
          <ac:chgData name="Johanna Niilivuo" userId="9f11eac1-f4c3-4775-b513-6d3c20439ae5" providerId="ADAL" clId="{5C02D1CE-266B-4A35-8FB7-06362137E31F}" dt="2025-06-19T10:31:55.534" v="87" actId="1076"/>
          <ac:spMkLst>
            <pc:docMk/>
            <pc:sldMk cId="0" sldId="271"/>
            <ac:spMk id="5" creationId="{00000000-0000-0000-0000-000000000000}"/>
          </ac:spMkLst>
        </pc:spChg>
        <pc:spChg chg="mod">
          <ac:chgData name="Johanna Niilivuo" userId="9f11eac1-f4c3-4775-b513-6d3c20439ae5" providerId="ADAL" clId="{5C02D1CE-266B-4A35-8FB7-06362137E31F}" dt="2025-06-19T10:32:02.868" v="88" actId="1076"/>
          <ac:spMkLst>
            <pc:docMk/>
            <pc:sldMk cId="0" sldId="271"/>
            <ac:spMk id="7" creationId="{00000000-0000-0000-0000-000000000000}"/>
          </ac:spMkLst>
        </pc:spChg>
        <pc:spChg chg="mod">
          <ac:chgData name="Johanna Niilivuo" userId="9f11eac1-f4c3-4775-b513-6d3c20439ae5" providerId="ADAL" clId="{5C02D1CE-266B-4A35-8FB7-06362137E31F}" dt="2025-06-19T10:32:12.538" v="90" actId="404"/>
          <ac:spMkLst>
            <pc:docMk/>
            <pc:sldMk cId="0" sldId="271"/>
            <ac:spMk id="8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29:42.068" v="75"/>
          <ac:spMkLst>
            <pc:docMk/>
            <pc:sldMk cId="0" sldId="271"/>
            <ac:spMk id="10" creationId="{A997B0FD-D20E-34B6-5867-E03A57EBD5F7}"/>
          </ac:spMkLst>
        </pc:spChg>
        <pc:picChg chg="add mod">
          <ac:chgData name="Johanna Niilivuo" userId="9f11eac1-f4c3-4775-b513-6d3c20439ae5" providerId="ADAL" clId="{5C02D1CE-266B-4A35-8FB7-06362137E31F}" dt="2025-06-19T10:26:50.510" v="25"/>
          <ac:picMkLst>
            <pc:docMk/>
            <pc:sldMk cId="0" sldId="271"/>
            <ac:picMk id="9" creationId="{DBF47DB1-5C14-A5D8-E024-465642864060}"/>
          </ac:picMkLst>
        </pc:picChg>
      </pc:sldChg>
      <pc:sldChg chg="addSp delSp modSp mod">
        <pc:chgData name="Johanna Niilivuo" userId="9f11eac1-f4c3-4775-b513-6d3c20439ae5" providerId="ADAL" clId="{5C02D1CE-266B-4A35-8FB7-06362137E31F}" dt="2025-06-19T10:29:48.580" v="77"/>
        <pc:sldMkLst>
          <pc:docMk/>
          <pc:sldMk cId="0" sldId="272"/>
        </pc:sldMkLst>
        <pc:spChg chg="del">
          <ac:chgData name="Johanna Niilivuo" userId="9f11eac1-f4c3-4775-b513-6d3c20439ae5" providerId="ADAL" clId="{5C02D1CE-266B-4A35-8FB7-06362137E31F}" dt="2025-06-19T10:29:47.923" v="76" actId="478"/>
          <ac:spMkLst>
            <pc:docMk/>
            <pc:sldMk cId="0" sldId="272"/>
            <ac:spMk id="3" creationId="{00000000-0000-0000-0000-000000000000}"/>
          </ac:spMkLst>
        </pc:spChg>
        <pc:spChg chg="del">
          <ac:chgData name="Johanna Niilivuo" userId="9f11eac1-f4c3-4775-b513-6d3c20439ae5" providerId="ADAL" clId="{5C02D1CE-266B-4A35-8FB7-06362137E31F}" dt="2025-06-19T10:26:55.905" v="26" actId="478"/>
          <ac:spMkLst>
            <pc:docMk/>
            <pc:sldMk cId="0" sldId="272"/>
            <ac:spMk id="4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29:48.580" v="77"/>
          <ac:spMkLst>
            <pc:docMk/>
            <pc:sldMk cId="0" sldId="272"/>
            <ac:spMk id="9" creationId="{1680865C-D05A-B62A-BA87-DFF59EB376EF}"/>
          </ac:spMkLst>
        </pc:spChg>
        <pc:picChg chg="add mod">
          <ac:chgData name="Johanna Niilivuo" userId="9f11eac1-f4c3-4775-b513-6d3c20439ae5" providerId="ADAL" clId="{5C02D1CE-266B-4A35-8FB7-06362137E31F}" dt="2025-06-19T10:26:56.592" v="27"/>
          <ac:picMkLst>
            <pc:docMk/>
            <pc:sldMk cId="0" sldId="272"/>
            <ac:picMk id="8" creationId="{9DCA07A5-D180-E02F-5286-BFB5159D68C8}"/>
          </ac:picMkLst>
        </pc:picChg>
      </pc:sldChg>
      <pc:sldChg chg="addSp delSp modSp mod">
        <pc:chgData name="Johanna Niilivuo" userId="9f11eac1-f4c3-4775-b513-6d3c20439ae5" providerId="ADAL" clId="{5C02D1CE-266B-4A35-8FB7-06362137E31F}" dt="2025-06-19T10:32:46.688" v="92" actId="1076"/>
        <pc:sldMkLst>
          <pc:docMk/>
          <pc:sldMk cId="0" sldId="273"/>
        </pc:sldMkLst>
        <pc:spChg chg="del">
          <ac:chgData name="Johanna Niilivuo" userId="9f11eac1-f4c3-4775-b513-6d3c20439ae5" providerId="ADAL" clId="{5C02D1CE-266B-4A35-8FB7-06362137E31F}" dt="2025-06-19T10:29:54.568" v="78" actId="478"/>
          <ac:spMkLst>
            <pc:docMk/>
            <pc:sldMk cId="0" sldId="273"/>
            <ac:spMk id="3" creationId="{00000000-0000-0000-0000-000000000000}"/>
          </ac:spMkLst>
        </pc:spChg>
        <pc:spChg chg="del">
          <ac:chgData name="Johanna Niilivuo" userId="9f11eac1-f4c3-4775-b513-6d3c20439ae5" providerId="ADAL" clId="{5C02D1CE-266B-4A35-8FB7-06362137E31F}" dt="2025-06-19T10:27:00.684" v="28" actId="478"/>
          <ac:spMkLst>
            <pc:docMk/>
            <pc:sldMk cId="0" sldId="273"/>
            <ac:spMk id="4" creationId="{00000000-0000-0000-0000-000000000000}"/>
          </ac:spMkLst>
        </pc:spChg>
        <pc:spChg chg="mod">
          <ac:chgData name="Johanna Niilivuo" userId="9f11eac1-f4c3-4775-b513-6d3c20439ae5" providerId="ADAL" clId="{5C02D1CE-266B-4A35-8FB7-06362137E31F}" dt="2025-06-19T10:32:42.899" v="91" actId="1076"/>
          <ac:spMkLst>
            <pc:docMk/>
            <pc:sldMk cId="0" sldId="273"/>
            <ac:spMk id="5" creationId="{00000000-0000-0000-0000-000000000000}"/>
          </ac:spMkLst>
        </pc:spChg>
        <pc:spChg chg="mod">
          <ac:chgData name="Johanna Niilivuo" userId="9f11eac1-f4c3-4775-b513-6d3c20439ae5" providerId="ADAL" clId="{5C02D1CE-266B-4A35-8FB7-06362137E31F}" dt="2025-06-19T10:32:46.688" v="92" actId="1076"/>
          <ac:spMkLst>
            <pc:docMk/>
            <pc:sldMk cId="0" sldId="273"/>
            <ac:spMk id="7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29:55.186" v="79"/>
          <ac:spMkLst>
            <pc:docMk/>
            <pc:sldMk cId="0" sldId="273"/>
            <ac:spMk id="9" creationId="{D61F2E91-99B3-A27F-66D1-A97EFADA2309}"/>
          </ac:spMkLst>
        </pc:spChg>
        <pc:picChg chg="add mod">
          <ac:chgData name="Johanna Niilivuo" userId="9f11eac1-f4c3-4775-b513-6d3c20439ae5" providerId="ADAL" clId="{5C02D1CE-266B-4A35-8FB7-06362137E31F}" dt="2025-06-19T10:27:01.275" v="29"/>
          <ac:picMkLst>
            <pc:docMk/>
            <pc:sldMk cId="0" sldId="273"/>
            <ac:picMk id="8" creationId="{95175D65-959B-1F0B-14EE-E7829C3B2503}"/>
          </ac:picMkLst>
        </pc:picChg>
      </pc:sldChg>
      <pc:sldChg chg="addSp delSp modSp mod">
        <pc:chgData name="Johanna Niilivuo" userId="9f11eac1-f4c3-4775-b513-6d3c20439ae5" providerId="ADAL" clId="{5C02D1CE-266B-4A35-8FB7-06362137E31F}" dt="2025-06-19T10:30:00.400" v="81"/>
        <pc:sldMkLst>
          <pc:docMk/>
          <pc:sldMk cId="0" sldId="274"/>
        </pc:sldMkLst>
        <pc:spChg chg="del">
          <ac:chgData name="Johanna Niilivuo" userId="9f11eac1-f4c3-4775-b513-6d3c20439ae5" providerId="ADAL" clId="{5C02D1CE-266B-4A35-8FB7-06362137E31F}" dt="2025-06-19T10:29:59.773" v="80" actId="478"/>
          <ac:spMkLst>
            <pc:docMk/>
            <pc:sldMk cId="0" sldId="274"/>
            <ac:spMk id="3" creationId="{00000000-0000-0000-0000-000000000000}"/>
          </ac:spMkLst>
        </pc:spChg>
        <pc:spChg chg="del">
          <ac:chgData name="Johanna Niilivuo" userId="9f11eac1-f4c3-4775-b513-6d3c20439ae5" providerId="ADAL" clId="{5C02D1CE-266B-4A35-8FB7-06362137E31F}" dt="2025-06-19T10:27:06.169" v="30" actId="478"/>
          <ac:spMkLst>
            <pc:docMk/>
            <pc:sldMk cId="0" sldId="274"/>
            <ac:spMk id="4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30:00.400" v="81"/>
          <ac:spMkLst>
            <pc:docMk/>
            <pc:sldMk cId="0" sldId="274"/>
            <ac:spMk id="9" creationId="{E429C5BD-2AB4-FAE8-71E1-329C597FE947}"/>
          </ac:spMkLst>
        </pc:spChg>
        <pc:picChg chg="add mod">
          <ac:chgData name="Johanna Niilivuo" userId="9f11eac1-f4c3-4775-b513-6d3c20439ae5" providerId="ADAL" clId="{5C02D1CE-266B-4A35-8FB7-06362137E31F}" dt="2025-06-19T10:27:06.579" v="31"/>
          <ac:picMkLst>
            <pc:docMk/>
            <pc:sldMk cId="0" sldId="274"/>
            <ac:picMk id="8" creationId="{52B7DCF3-5DE6-AE02-DD6B-8ED5FC0C5712}"/>
          </ac:picMkLst>
        </pc:picChg>
      </pc:sldChg>
      <pc:sldChg chg="addSp delSp modSp mod">
        <pc:chgData name="Johanna Niilivuo" userId="9f11eac1-f4c3-4775-b513-6d3c20439ae5" providerId="ADAL" clId="{5C02D1CE-266B-4A35-8FB7-06362137E31F}" dt="2025-06-19T10:30:05.326" v="83"/>
        <pc:sldMkLst>
          <pc:docMk/>
          <pc:sldMk cId="0" sldId="275"/>
        </pc:sldMkLst>
        <pc:spChg chg="del">
          <ac:chgData name="Johanna Niilivuo" userId="9f11eac1-f4c3-4775-b513-6d3c20439ae5" providerId="ADAL" clId="{5C02D1CE-266B-4A35-8FB7-06362137E31F}" dt="2025-06-19T10:30:04.675" v="82" actId="478"/>
          <ac:spMkLst>
            <pc:docMk/>
            <pc:sldMk cId="0" sldId="275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30:05.326" v="83"/>
          <ac:spMkLst>
            <pc:docMk/>
            <pc:sldMk cId="0" sldId="275"/>
            <ac:spMk id="11" creationId="{D1A54A13-2942-3D38-341D-BF08E919A57D}"/>
          </ac:spMkLst>
        </pc:spChg>
      </pc:sldChg>
      <pc:sldChg chg="addSp delSp modSp mod">
        <pc:chgData name="Johanna Niilivuo" userId="9f11eac1-f4c3-4775-b513-6d3c20439ae5" providerId="ADAL" clId="{5C02D1CE-266B-4A35-8FB7-06362137E31F}" dt="2025-06-19T10:30:10.344" v="85"/>
        <pc:sldMkLst>
          <pc:docMk/>
          <pc:sldMk cId="0" sldId="276"/>
        </pc:sldMkLst>
        <pc:spChg chg="del">
          <ac:chgData name="Johanna Niilivuo" userId="9f11eac1-f4c3-4775-b513-6d3c20439ae5" providerId="ADAL" clId="{5C02D1CE-266B-4A35-8FB7-06362137E31F}" dt="2025-06-19T10:30:09.741" v="84" actId="478"/>
          <ac:spMkLst>
            <pc:docMk/>
            <pc:sldMk cId="0" sldId="276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5C02D1CE-266B-4A35-8FB7-06362137E31F}" dt="2025-06-19T10:30:10.344" v="85"/>
          <ac:spMkLst>
            <pc:docMk/>
            <pc:sldMk cId="0" sldId="276"/>
            <ac:spMk id="10" creationId="{01593AA7-F1A4-5F67-D4FB-6486BD966ED8}"/>
          </ac:spMkLst>
        </pc:spChg>
      </pc:sldChg>
      <pc:sldChg chg="delSp modSp mod">
        <pc:chgData name="Johanna Niilivuo" userId="9f11eac1-f4c3-4775-b513-6d3c20439ae5" providerId="ADAL" clId="{5C02D1CE-266B-4A35-8FB7-06362137E31F}" dt="2025-06-19T10:27:19.286" v="33" actId="1076"/>
        <pc:sldMkLst>
          <pc:docMk/>
          <pc:sldMk cId="0" sldId="277"/>
        </pc:sldMkLst>
        <pc:spChg chg="del">
          <ac:chgData name="Johanna Niilivuo" userId="9f11eac1-f4c3-4775-b513-6d3c20439ae5" providerId="ADAL" clId="{5C02D1CE-266B-4A35-8FB7-06362137E31F}" dt="2025-06-19T10:27:14.813" v="32" actId="478"/>
          <ac:spMkLst>
            <pc:docMk/>
            <pc:sldMk cId="0" sldId="277"/>
            <ac:spMk id="3" creationId="{00000000-0000-0000-0000-000000000000}"/>
          </ac:spMkLst>
        </pc:spChg>
        <pc:spChg chg="mod">
          <ac:chgData name="Johanna Niilivuo" userId="9f11eac1-f4c3-4775-b513-6d3c20439ae5" providerId="ADAL" clId="{5C02D1CE-266B-4A35-8FB7-06362137E31F}" dt="2025-06-19T10:27:19.286" v="33" actId="1076"/>
          <ac:spMkLst>
            <pc:docMk/>
            <pc:sldMk cId="0" sldId="277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dl.fi/tulevaisuusvalta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sitra.fi/hankkeet/tulevaisuuden-tekijan-tyokalupakki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itra.fi/app/uploads/2021/01/tulevaisuustaajuus-kasikirja-tyopajan-vetajalle.pdf" TargetMode="External"/><Relationship Id="rId5" Type="http://schemas.openxmlformats.org/officeDocument/2006/relationships/hyperlink" Target="https://www.sitra.fi/julkaisut/tulevaisuusvalta/" TargetMode="External"/><Relationship Id="rId10" Type="http://schemas.openxmlformats.org/officeDocument/2006/relationships/hyperlink" Target="https://www.pohjois-savonkylat.fi/tutustu-hankkeisiimme/tulevaisuuden-kylat-ja-korttelit/" TargetMode="External"/><Relationship Id="rId4" Type="http://schemas.openxmlformats.org/officeDocument/2006/relationships/image" Target="../media/image17.svg"/><Relationship Id="rId9" Type="http://schemas.openxmlformats.org/officeDocument/2006/relationships/hyperlink" Target="https://kansalaisareena.fi/hankkeet/ennakointi/tulevaisuusvalta-blog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ra.fi/julkaisut/kaikki-mukaan-tulevaisuuskeskusteluun-mutta-miten/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www.sitra.fi/julkaisut/tulevaisuusvalt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omenkylat.fi/materiaalipankki/tilaisuuksien-materiaalit" TargetMode="External"/><Relationship Id="rId5" Type="http://schemas.openxmlformats.org/officeDocument/2006/relationships/hyperlink" Target="https://www.pohjois-savonkylat.fi/tutustu-hankkeisiimme/tulevaisuuden-kylat-ja-korttelit/" TargetMode="External"/><Relationship Id="rId4" Type="http://schemas.openxmlformats.org/officeDocument/2006/relationships/hyperlink" Target="https://www.hdl.fi/wp-content/uploads/2024/06/Diakonissalaitos-opas-jokaisesta-tulevaisuusosallinen-2024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44854" y="843963"/>
            <a:ext cx="7049756" cy="8140596"/>
            <a:chOff x="0" y="0"/>
            <a:chExt cx="54991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578" r="-36578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9728552" y="4990518"/>
            <a:ext cx="4280644" cy="3707438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79D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AutoShape 7"/>
          <p:cNvSpPr/>
          <p:nvPr/>
        </p:nvSpPr>
        <p:spPr>
          <a:xfrm>
            <a:off x="2619127" y="4218404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10692275" y="8502456"/>
            <a:ext cx="2240064" cy="48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619127" y="1797039"/>
            <a:ext cx="7896507" cy="223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0"/>
              </a:lnSpc>
            </a:pPr>
            <a:r>
              <a:rPr lang="en-US" sz="86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Kylätoiminnan</a:t>
            </a:r>
            <a:r>
              <a:rPr lang="en-US" sz="8600" dirty="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 </a:t>
            </a:r>
            <a:r>
              <a:rPr lang="en-US" sz="86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uusi</a:t>
            </a:r>
            <a:r>
              <a:rPr lang="en-US" sz="8600" dirty="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 </a:t>
            </a:r>
            <a:r>
              <a:rPr lang="en-US" sz="86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suunta</a:t>
            </a:r>
            <a:endParaRPr lang="en-US" sz="86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19127" y="4585648"/>
            <a:ext cx="704143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Tulevaisuusajattelun työpaja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0587" y="5892678"/>
            <a:ext cx="2916574" cy="174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7527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10.6.</a:t>
            </a:r>
          </a:p>
          <a:p>
            <a:pPr algn="ctr">
              <a:lnSpc>
                <a:spcPts val="6423"/>
              </a:lnSpc>
            </a:pPr>
            <a:r>
              <a:rPr lang="en-US" sz="5353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2025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1176182" y="6890041"/>
            <a:ext cx="138538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13" name="TextBox 13"/>
          <p:cNvSpPr txBox="1"/>
          <p:nvPr/>
        </p:nvSpPr>
        <p:spPr>
          <a:xfrm>
            <a:off x="10728064" y="7728312"/>
            <a:ext cx="2281621" cy="34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8"/>
              </a:lnSpc>
            </a:pPr>
            <a:r>
              <a:rPr lang="en-US" sz="2598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klo 17.30–19.30</a:t>
            </a:r>
          </a:p>
        </p:txBody>
      </p:sp>
      <p:pic>
        <p:nvPicPr>
          <p:cNvPr id="17" name="Kuva 16" descr="Kuva, joka sisältää kohteen teksti, Fontti, logo, Grafiikka&#10;&#10;Tekoälyllä luotu sisältö voi olla virheellistä.">
            <a:extLst>
              <a:ext uri="{FF2B5EF4-FFF2-40B4-BE49-F238E27FC236}">
                <a16:creationId xmlns:a16="http://schemas.microsoft.com/office/drawing/2014/main" id="{B3632862-6DB8-BDD7-50F3-4A50E965F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50" y="8243083"/>
            <a:ext cx="4526685" cy="11203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11807679" y="9367886"/>
            <a:ext cx="307871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Kylätoiminnan uusi suunta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26982" r="-26982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AutoShape 7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2593325" y="3202486"/>
            <a:ext cx="6550383" cy="436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Tulevaisuuteen voi vaikuttaa.</a:t>
            </a:r>
          </a:p>
          <a:p>
            <a:pPr algn="l">
              <a:lnSpc>
                <a:spcPts val="4320"/>
              </a:lnSpc>
            </a:pPr>
            <a:endParaRPr lang="en-US" sz="3600" b="1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Ajatuksillamme tulevaisuudesta on vaikutusta valintoihimme tässä hetkessä.  Valintamme puolestaan vaikuttavat tulevaisuuteen. 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999040" y="1409316"/>
            <a:ext cx="1381127" cy="1132635"/>
            <a:chOff x="0" y="0"/>
            <a:chExt cx="6350000" cy="5207508"/>
          </a:xfrm>
        </p:grpSpPr>
        <p:sp>
          <p:nvSpPr>
            <p:cNvPr id="10" name="Freeform 10"/>
            <p:cNvSpPr/>
            <p:nvPr/>
          </p:nvSpPr>
          <p:spPr>
            <a:xfrm>
              <a:off x="-39497" y="-61722"/>
              <a:ext cx="6392672" cy="5269357"/>
            </a:xfrm>
            <a:custGeom>
              <a:avLst/>
              <a:gdLst/>
              <a:ahLst/>
              <a:cxnLst/>
              <a:rect l="l" t="t" r="r" b="b"/>
              <a:pathLst>
                <a:path w="6392672" h="5269357">
                  <a:moveTo>
                    <a:pt x="3099054" y="1616837"/>
                  </a:moveTo>
                  <a:cubicBezTo>
                    <a:pt x="3138805" y="1784858"/>
                    <a:pt x="3143250" y="1956562"/>
                    <a:pt x="3138424" y="2128012"/>
                  </a:cubicBezTo>
                  <a:cubicBezTo>
                    <a:pt x="3110103" y="3143885"/>
                    <a:pt x="2652395" y="3938143"/>
                    <a:pt x="1875028" y="4564507"/>
                  </a:cubicBezTo>
                  <a:cubicBezTo>
                    <a:pt x="1517904" y="4852289"/>
                    <a:pt x="1114806" y="5057267"/>
                    <a:pt x="681609" y="5204460"/>
                  </a:cubicBezTo>
                  <a:cubicBezTo>
                    <a:pt x="624205" y="5224018"/>
                    <a:pt x="567690" y="5246243"/>
                    <a:pt x="505333" y="5269357"/>
                  </a:cubicBezTo>
                  <a:cubicBezTo>
                    <a:pt x="505333" y="5182362"/>
                    <a:pt x="512191" y="5099685"/>
                    <a:pt x="503428" y="5018659"/>
                  </a:cubicBezTo>
                  <a:cubicBezTo>
                    <a:pt x="494030" y="4931791"/>
                    <a:pt x="528574" y="4885055"/>
                    <a:pt x="599694" y="4838446"/>
                  </a:cubicBezTo>
                  <a:cubicBezTo>
                    <a:pt x="866013" y="4663948"/>
                    <a:pt x="1132586" y="4488942"/>
                    <a:pt x="1388999" y="4300347"/>
                  </a:cubicBezTo>
                  <a:cubicBezTo>
                    <a:pt x="1700911" y="4070858"/>
                    <a:pt x="1939544" y="3778123"/>
                    <a:pt x="2073910" y="3409950"/>
                  </a:cubicBezTo>
                  <a:cubicBezTo>
                    <a:pt x="2183130" y="3110611"/>
                    <a:pt x="2225040" y="2802636"/>
                    <a:pt x="2162556" y="2486279"/>
                  </a:cubicBezTo>
                  <a:cubicBezTo>
                    <a:pt x="2151888" y="2432177"/>
                    <a:pt x="2134235" y="2377948"/>
                    <a:pt x="2110232" y="2328291"/>
                  </a:cubicBezTo>
                  <a:cubicBezTo>
                    <a:pt x="2046732" y="2196846"/>
                    <a:pt x="1914779" y="2134362"/>
                    <a:pt x="1751203" y="2162429"/>
                  </a:cubicBezTo>
                  <a:cubicBezTo>
                    <a:pt x="1630045" y="2183257"/>
                    <a:pt x="1511173" y="2217293"/>
                    <a:pt x="1390777" y="2242566"/>
                  </a:cubicBezTo>
                  <a:cubicBezTo>
                    <a:pt x="1047496" y="2314448"/>
                    <a:pt x="721106" y="2280285"/>
                    <a:pt x="430784" y="2068322"/>
                  </a:cubicBezTo>
                  <a:cubicBezTo>
                    <a:pt x="185039" y="1888998"/>
                    <a:pt x="64262" y="1639570"/>
                    <a:pt x="42545" y="1337564"/>
                  </a:cubicBezTo>
                  <a:cubicBezTo>
                    <a:pt x="0" y="747522"/>
                    <a:pt x="435356" y="193675"/>
                    <a:pt x="1053592" y="87249"/>
                  </a:cubicBezTo>
                  <a:cubicBezTo>
                    <a:pt x="1560449" y="0"/>
                    <a:pt x="2011299" y="138557"/>
                    <a:pt x="2400935" y="470027"/>
                  </a:cubicBezTo>
                  <a:cubicBezTo>
                    <a:pt x="2758821" y="774446"/>
                    <a:pt x="2990723" y="1158875"/>
                    <a:pt x="3099054" y="1616837"/>
                  </a:cubicBezTo>
                  <a:close/>
                  <a:moveTo>
                    <a:pt x="6348603" y="1616837"/>
                  </a:moveTo>
                  <a:cubicBezTo>
                    <a:pt x="6240399" y="1158875"/>
                    <a:pt x="6008370" y="774446"/>
                    <a:pt x="5650611" y="470027"/>
                  </a:cubicBezTo>
                  <a:cubicBezTo>
                    <a:pt x="5260848" y="138557"/>
                    <a:pt x="4809998" y="0"/>
                    <a:pt x="4303141" y="87249"/>
                  </a:cubicBezTo>
                  <a:cubicBezTo>
                    <a:pt x="3684905" y="193675"/>
                    <a:pt x="3249422" y="747522"/>
                    <a:pt x="3291840" y="1337564"/>
                  </a:cubicBezTo>
                  <a:cubicBezTo>
                    <a:pt x="3313557" y="1639570"/>
                    <a:pt x="3434334" y="1888998"/>
                    <a:pt x="3680079" y="2068322"/>
                  </a:cubicBezTo>
                  <a:cubicBezTo>
                    <a:pt x="3970401" y="2280285"/>
                    <a:pt x="4296791" y="2314448"/>
                    <a:pt x="4640072" y="2242566"/>
                  </a:cubicBezTo>
                  <a:cubicBezTo>
                    <a:pt x="4760595" y="2217293"/>
                    <a:pt x="4879340" y="2183257"/>
                    <a:pt x="5000498" y="2162429"/>
                  </a:cubicBezTo>
                  <a:cubicBezTo>
                    <a:pt x="5163947" y="2134362"/>
                    <a:pt x="5296027" y="2196846"/>
                    <a:pt x="5359527" y="2328291"/>
                  </a:cubicBezTo>
                  <a:cubicBezTo>
                    <a:pt x="5383530" y="2377821"/>
                    <a:pt x="5401183" y="2432177"/>
                    <a:pt x="5411851" y="2486279"/>
                  </a:cubicBezTo>
                  <a:cubicBezTo>
                    <a:pt x="5474335" y="2802636"/>
                    <a:pt x="5432552" y="3110611"/>
                    <a:pt x="5323205" y="3409950"/>
                  </a:cubicBezTo>
                  <a:cubicBezTo>
                    <a:pt x="5188839" y="3777996"/>
                    <a:pt x="4950333" y="4070858"/>
                    <a:pt x="4638294" y="4300347"/>
                  </a:cubicBezTo>
                  <a:cubicBezTo>
                    <a:pt x="4381881" y="4488942"/>
                    <a:pt x="4115308" y="4663948"/>
                    <a:pt x="3848989" y="4838446"/>
                  </a:cubicBezTo>
                  <a:cubicBezTo>
                    <a:pt x="3777869" y="4885055"/>
                    <a:pt x="3743452" y="4931791"/>
                    <a:pt x="3752723" y="5018659"/>
                  </a:cubicBezTo>
                  <a:cubicBezTo>
                    <a:pt x="3761486" y="5099685"/>
                    <a:pt x="3754628" y="5182362"/>
                    <a:pt x="3754628" y="5269357"/>
                  </a:cubicBezTo>
                  <a:cubicBezTo>
                    <a:pt x="3816985" y="5246243"/>
                    <a:pt x="3873500" y="5224018"/>
                    <a:pt x="3930904" y="5204460"/>
                  </a:cubicBezTo>
                  <a:cubicBezTo>
                    <a:pt x="4364228" y="5057267"/>
                    <a:pt x="4767199" y="4852289"/>
                    <a:pt x="5124323" y="4564507"/>
                  </a:cubicBezTo>
                  <a:cubicBezTo>
                    <a:pt x="5901690" y="3938143"/>
                    <a:pt x="6359271" y="3143885"/>
                    <a:pt x="6387719" y="2128012"/>
                  </a:cubicBezTo>
                  <a:cubicBezTo>
                    <a:pt x="6392672" y="1956562"/>
                    <a:pt x="6388227" y="1784858"/>
                    <a:pt x="6348603" y="1616837"/>
                  </a:cubicBezTo>
                  <a:close/>
                </a:path>
              </a:pathLst>
            </a:custGeom>
            <a:solidFill>
              <a:srgbClr val="00A79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4321A1CF-3E48-D81C-A624-0D8FE2644252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384281" y="2950758"/>
            <a:ext cx="12094807" cy="2546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 on valtaa vaikuttaa siihen, mitä tulevaisuudessa pidetään mahdollisena tai toivottavana.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Tulevaisuusvallan laajentuminen edellyttää tulevaisuusajattelun taitoja.</a:t>
            </a:r>
          </a:p>
        </p:txBody>
      </p:sp>
      <p:sp>
        <p:nvSpPr>
          <p:cNvPr id="6" name="AutoShape 6"/>
          <p:cNvSpPr/>
          <p:nvPr/>
        </p:nvSpPr>
        <p:spPr>
          <a:xfrm>
            <a:off x="1384281" y="2636631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1374756" y="1484134"/>
            <a:ext cx="837884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Tulevaisuusvalta</a:t>
            </a:r>
            <a:endParaRPr lang="en-US" sz="68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852885" y="9367886"/>
            <a:ext cx="2033513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299716" y="5395209"/>
            <a:ext cx="5573348" cy="4592286"/>
            <a:chOff x="0" y="0"/>
            <a:chExt cx="7431130" cy="6123048"/>
          </a:xfrm>
        </p:grpSpPr>
        <p:sp>
          <p:nvSpPr>
            <p:cNvPr id="10" name="Freeform 10"/>
            <p:cNvSpPr/>
            <p:nvPr/>
          </p:nvSpPr>
          <p:spPr>
            <a:xfrm rot="-765855">
              <a:off x="449358" y="662347"/>
              <a:ext cx="6532414" cy="4798355"/>
            </a:xfrm>
            <a:custGeom>
              <a:avLst/>
              <a:gdLst/>
              <a:ahLst/>
              <a:cxnLst/>
              <a:rect l="l" t="t" r="r" b="b"/>
              <a:pathLst>
                <a:path w="6532414" h="4798355">
                  <a:moveTo>
                    <a:pt x="0" y="0"/>
                  </a:moveTo>
                  <a:lnTo>
                    <a:pt x="6532414" y="0"/>
                  </a:lnTo>
                  <a:lnTo>
                    <a:pt x="6532414" y="4798354"/>
                  </a:lnTo>
                  <a:lnTo>
                    <a:pt x="0" y="4798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TextBox 11"/>
            <p:cNvSpPr txBox="1"/>
            <p:nvPr/>
          </p:nvSpPr>
          <p:spPr>
            <a:xfrm rot="-1173528">
              <a:off x="1414321" y="1725854"/>
              <a:ext cx="4120356" cy="510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Kenen ääni kuuluu?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-1180699">
              <a:off x="1737877" y="2664533"/>
              <a:ext cx="4120356" cy="967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Kuka saa päättää ja ketä kuunnellaan?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993491" y="4937557"/>
            <a:ext cx="4914566" cy="4010970"/>
            <a:chOff x="0" y="0"/>
            <a:chExt cx="6552755" cy="5347960"/>
          </a:xfrm>
        </p:grpSpPr>
        <p:sp>
          <p:nvSpPr>
            <p:cNvPr id="14" name="Freeform 14"/>
            <p:cNvSpPr/>
            <p:nvPr/>
          </p:nvSpPr>
          <p:spPr>
            <a:xfrm rot="690901">
              <a:off x="367935" y="537597"/>
              <a:ext cx="5816885" cy="4272766"/>
            </a:xfrm>
            <a:custGeom>
              <a:avLst/>
              <a:gdLst/>
              <a:ahLst/>
              <a:cxnLst/>
              <a:rect l="l" t="t" r="r" b="b"/>
              <a:pathLst>
                <a:path w="5816885" h="4272766">
                  <a:moveTo>
                    <a:pt x="0" y="0"/>
                  </a:moveTo>
                  <a:lnTo>
                    <a:pt x="5816885" y="0"/>
                  </a:lnTo>
                  <a:lnTo>
                    <a:pt x="5816885" y="4272766"/>
                  </a:lnTo>
                  <a:lnTo>
                    <a:pt x="0" y="4272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5" name="TextBox 15"/>
            <p:cNvSpPr txBox="1"/>
            <p:nvPr/>
          </p:nvSpPr>
          <p:spPr>
            <a:xfrm rot="570594">
              <a:off x="1011232" y="2467728"/>
              <a:ext cx="4568801" cy="1271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Millaisille oletuksille tulevaisuusnäkemykset perustuvat?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 rot="607278">
              <a:off x="1580028" y="1313626"/>
              <a:ext cx="4120356" cy="967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Kenen mielipiteillä on vaikutusta?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63588" y="5843367"/>
            <a:ext cx="4423943" cy="3695969"/>
            <a:chOff x="0" y="0"/>
            <a:chExt cx="5898590" cy="4927958"/>
          </a:xfrm>
        </p:grpSpPr>
        <p:sp>
          <p:nvSpPr>
            <p:cNvPr id="18" name="Freeform 18"/>
            <p:cNvSpPr/>
            <p:nvPr/>
          </p:nvSpPr>
          <p:spPr>
            <a:xfrm rot="878256">
              <a:off x="391733" y="585333"/>
              <a:ext cx="5115124" cy="3757291"/>
            </a:xfrm>
            <a:custGeom>
              <a:avLst/>
              <a:gdLst/>
              <a:ahLst/>
              <a:cxnLst/>
              <a:rect l="l" t="t" r="r" b="b"/>
              <a:pathLst>
                <a:path w="5115124" h="3757291">
                  <a:moveTo>
                    <a:pt x="0" y="0"/>
                  </a:moveTo>
                  <a:lnTo>
                    <a:pt x="5115124" y="0"/>
                  </a:lnTo>
                  <a:lnTo>
                    <a:pt x="5115124" y="3757292"/>
                  </a:lnTo>
                  <a:lnTo>
                    <a:pt x="0" y="3757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9" name="TextBox 19"/>
            <p:cNvSpPr txBox="1"/>
            <p:nvPr/>
          </p:nvSpPr>
          <p:spPr>
            <a:xfrm rot="676459">
              <a:off x="1022871" y="1328796"/>
              <a:ext cx="4120356" cy="1882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Kuka otetaan mukaan määrittämään tulevaisuuksia?</a:t>
              </a:r>
            </a:p>
          </p:txBody>
        </p:sp>
      </p:grpSp>
      <p:pic>
        <p:nvPicPr>
          <p:cNvPr id="20" name="Kuva 19" descr="Kuva, joka sisältää kohteen Grafiikka, logo, Fontti, symboli&#10;&#10;Tekoälyllä luotu sisältö voi olla virheellistä.">
            <a:extLst>
              <a:ext uri="{FF2B5EF4-FFF2-40B4-BE49-F238E27FC236}">
                <a16:creationId xmlns:a16="http://schemas.microsoft.com/office/drawing/2014/main" id="{59DD5830-ED96-FBA6-77EC-5B9445BD3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958" y="598867"/>
            <a:ext cx="2514327" cy="2519346"/>
          </a:xfrm>
          <a:prstGeom prst="rect">
            <a:avLst/>
          </a:prstGeom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9A8B7FA5-EFCE-FB74-0FD1-0C0B43972326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11807679" y="9367886"/>
            <a:ext cx="307871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Kylätoiminnan uusi suunta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605" r="-36605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AutoShape 7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2999040" y="3202486"/>
            <a:ext cx="6144667" cy="544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Tulevaisuuksia on monia.</a:t>
            </a:r>
          </a:p>
          <a:p>
            <a:pPr algn="l">
              <a:lnSpc>
                <a:spcPts val="4320"/>
              </a:lnSpc>
            </a:pPr>
            <a:endParaRPr lang="en-US" sz="3600" b="1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Tulevaisuusvallan laajentaminen monipuolistaa tulevaisuusnäkymiä ja auttaa löytämään tulevaisuuksia, jotka ovat mahdollisimman hyviä mahdollisimman monille.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999040" y="1409316"/>
            <a:ext cx="1381127" cy="1132635"/>
            <a:chOff x="0" y="0"/>
            <a:chExt cx="6350000" cy="5207508"/>
          </a:xfrm>
        </p:grpSpPr>
        <p:sp>
          <p:nvSpPr>
            <p:cNvPr id="10" name="Freeform 10"/>
            <p:cNvSpPr/>
            <p:nvPr/>
          </p:nvSpPr>
          <p:spPr>
            <a:xfrm>
              <a:off x="-39497" y="-61722"/>
              <a:ext cx="6392672" cy="5269357"/>
            </a:xfrm>
            <a:custGeom>
              <a:avLst/>
              <a:gdLst/>
              <a:ahLst/>
              <a:cxnLst/>
              <a:rect l="l" t="t" r="r" b="b"/>
              <a:pathLst>
                <a:path w="6392672" h="5269357">
                  <a:moveTo>
                    <a:pt x="3099054" y="1616837"/>
                  </a:moveTo>
                  <a:cubicBezTo>
                    <a:pt x="3138805" y="1784858"/>
                    <a:pt x="3143250" y="1956562"/>
                    <a:pt x="3138424" y="2128012"/>
                  </a:cubicBezTo>
                  <a:cubicBezTo>
                    <a:pt x="3110103" y="3143885"/>
                    <a:pt x="2652395" y="3938143"/>
                    <a:pt x="1875028" y="4564507"/>
                  </a:cubicBezTo>
                  <a:cubicBezTo>
                    <a:pt x="1517904" y="4852289"/>
                    <a:pt x="1114806" y="5057267"/>
                    <a:pt x="681609" y="5204460"/>
                  </a:cubicBezTo>
                  <a:cubicBezTo>
                    <a:pt x="624205" y="5224018"/>
                    <a:pt x="567690" y="5246243"/>
                    <a:pt x="505333" y="5269357"/>
                  </a:cubicBezTo>
                  <a:cubicBezTo>
                    <a:pt x="505333" y="5182362"/>
                    <a:pt x="512191" y="5099685"/>
                    <a:pt x="503428" y="5018659"/>
                  </a:cubicBezTo>
                  <a:cubicBezTo>
                    <a:pt x="494030" y="4931791"/>
                    <a:pt x="528574" y="4885055"/>
                    <a:pt x="599694" y="4838446"/>
                  </a:cubicBezTo>
                  <a:cubicBezTo>
                    <a:pt x="866013" y="4663948"/>
                    <a:pt x="1132586" y="4488942"/>
                    <a:pt x="1388999" y="4300347"/>
                  </a:cubicBezTo>
                  <a:cubicBezTo>
                    <a:pt x="1700911" y="4070858"/>
                    <a:pt x="1939544" y="3778123"/>
                    <a:pt x="2073910" y="3409950"/>
                  </a:cubicBezTo>
                  <a:cubicBezTo>
                    <a:pt x="2183130" y="3110611"/>
                    <a:pt x="2225040" y="2802636"/>
                    <a:pt x="2162556" y="2486279"/>
                  </a:cubicBezTo>
                  <a:cubicBezTo>
                    <a:pt x="2151888" y="2432177"/>
                    <a:pt x="2134235" y="2377948"/>
                    <a:pt x="2110232" y="2328291"/>
                  </a:cubicBezTo>
                  <a:cubicBezTo>
                    <a:pt x="2046732" y="2196846"/>
                    <a:pt x="1914779" y="2134362"/>
                    <a:pt x="1751203" y="2162429"/>
                  </a:cubicBezTo>
                  <a:cubicBezTo>
                    <a:pt x="1630045" y="2183257"/>
                    <a:pt x="1511173" y="2217293"/>
                    <a:pt x="1390777" y="2242566"/>
                  </a:cubicBezTo>
                  <a:cubicBezTo>
                    <a:pt x="1047496" y="2314448"/>
                    <a:pt x="721106" y="2280285"/>
                    <a:pt x="430784" y="2068322"/>
                  </a:cubicBezTo>
                  <a:cubicBezTo>
                    <a:pt x="185039" y="1888998"/>
                    <a:pt x="64262" y="1639570"/>
                    <a:pt x="42545" y="1337564"/>
                  </a:cubicBezTo>
                  <a:cubicBezTo>
                    <a:pt x="0" y="747522"/>
                    <a:pt x="435356" y="193675"/>
                    <a:pt x="1053592" y="87249"/>
                  </a:cubicBezTo>
                  <a:cubicBezTo>
                    <a:pt x="1560449" y="0"/>
                    <a:pt x="2011299" y="138557"/>
                    <a:pt x="2400935" y="470027"/>
                  </a:cubicBezTo>
                  <a:cubicBezTo>
                    <a:pt x="2758821" y="774446"/>
                    <a:pt x="2990723" y="1158875"/>
                    <a:pt x="3099054" y="1616837"/>
                  </a:cubicBezTo>
                  <a:close/>
                  <a:moveTo>
                    <a:pt x="6348603" y="1616837"/>
                  </a:moveTo>
                  <a:cubicBezTo>
                    <a:pt x="6240399" y="1158875"/>
                    <a:pt x="6008370" y="774446"/>
                    <a:pt x="5650611" y="470027"/>
                  </a:cubicBezTo>
                  <a:cubicBezTo>
                    <a:pt x="5260848" y="138557"/>
                    <a:pt x="4809998" y="0"/>
                    <a:pt x="4303141" y="87249"/>
                  </a:cubicBezTo>
                  <a:cubicBezTo>
                    <a:pt x="3684905" y="193675"/>
                    <a:pt x="3249422" y="747522"/>
                    <a:pt x="3291840" y="1337564"/>
                  </a:cubicBezTo>
                  <a:cubicBezTo>
                    <a:pt x="3313557" y="1639570"/>
                    <a:pt x="3434334" y="1888998"/>
                    <a:pt x="3680079" y="2068322"/>
                  </a:cubicBezTo>
                  <a:cubicBezTo>
                    <a:pt x="3970401" y="2280285"/>
                    <a:pt x="4296791" y="2314448"/>
                    <a:pt x="4640072" y="2242566"/>
                  </a:cubicBezTo>
                  <a:cubicBezTo>
                    <a:pt x="4760595" y="2217293"/>
                    <a:pt x="4879340" y="2183257"/>
                    <a:pt x="5000498" y="2162429"/>
                  </a:cubicBezTo>
                  <a:cubicBezTo>
                    <a:pt x="5163947" y="2134362"/>
                    <a:pt x="5296027" y="2196846"/>
                    <a:pt x="5359527" y="2328291"/>
                  </a:cubicBezTo>
                  <a:cubicBezTo>
                    <a:pt x="5383530" y="2377821"/>
                    <a:pt x="5401183" y="2432177"/>
                    <a:pt x="5411851" y="2486279"/>
                  </a:cubicBezTo>
                  <a:cubicBezTo>
                    <a:pt x="5474335" y="2802636"/>
                    <a:pt x="5432552" y="3110611"/>
                    <a:pt x="5323205" y="3409950"/>
                  </a:cubicBezTo>
                  <a:cubicBezTo>
                    <a:pt x="5188839" y="3777996"/>
                    <a:pt x="4950333" y="4070858"/>
                    <a:pt x="4638294" y="4300347"/>
                  </a:cubicBezTo>
                  <a:cubicBezTo>
                    <a:pt x="4381881" y="4488942"/>
                    <a:pt x="4115308" y="4663948"/>
                    <a:pt x="3848989" y="4838446"/>
                  </a:cubicBezTo>
                  <a:cubicBezTo>
                    <a:pt x="3777869" y="4885055"/>
                    <a:pt x="3743452" y="4931791"/>
                    <a:pt x="3752723" y="5018659"/>
                  </a:cubicBezTo>
                  <a:cubicBezTo>
                    <a:pt x="3761486" y="5099685"/>
                    <a:pt x="3754628" y="5182362"/>
                    <a:pt x="3754628" y="5269357"/>
                  </a:cubicBezTo>
                  <a:cubicBezTo>
                    <a:pt x="3816985" y="5246243"/>
                    <a:pt x="3873500" y="5224018"/>
                    <a:pt x="3930904" y="5204460"/>
                  </a:cubicBezTo>
                  <a:cubicBezTo>
                    <a:pt x="4364228" y="5057267"/>
                    <a:pt x="4767199" y="4852289"/>
                    <a:pt x="5124323" y="4564507"/>
                  </a:cubicBezTo>
                  <a:cubicBezTo>
                    <a:pt x="5901690" y="3938143"/>
                    <a:pt x="6359271" y="3143885"/>
                    <a:pt x="6387719" y="2128012"/>
                  </a:cubicBezTo>
                  <a:cubicBezTo>
                    <a:pt x="6392672" y="1956562"/>
                    <a:pt x="6388227" y="1784858"/>
                    <a:pt x="6348603" y="1616837"/>
                  </a:cubicBezTo>
                  <a:close/>
                </a:path>
              </a:pathLst>
            </a:custGeom>
            <a:solidFill>
              <a:srgbClr val="00A79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179D6735-7FB1-BCDE-FB76-8655AF670FE9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51119" y="638175"/>
            <a:ext cx="13947715" cy="1120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40"/>
              </a:lnSpc>
            </a:pPr>
            <a:r>
              <a:rPr lang="en-US" sz="48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Sovellettu Delfoi-harjoitus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07679" y="9367886"/>
            <a:ext cx="307871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Kylätoiminnan uusi suunta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878857" y="2701471"/>
            <a:ext cx="6492240" cy="6492240"/>
            <a:chOff x="0" y="0"/>
            <a:chExt cx="8656320" cy="8656320"/>
          </a:xfrm>
        </p:grpSpPr>
        <p:sp>
          <p:nvSpPr>
            <p:cNvPr id="8" name="AutoShape 8"/>
            <p:cNvSpPr/>
            <p:nvPr/>
          </p:nvSpPr>
          <p:spPr>
            <a:xfrm flipH="1">
              <a:off x="0" y="4328160"/>
              <a:ext cx="8656320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AutoShape 9"/>
            <p:cNvSpPr/>
            <p:nvPr/>
          </p:nvSpPr>
          <p:spPr>
            <a:xfrm>
              <a:off x="4353560" y="0"/>
              <a:ext cx="0" cy="865632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062381" y="2020342"/>
            <a:ext cx="2377082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Todennäköistä</a:t>
            </a:r>
            <a:endParaRPr lang="en-US" sz="2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753040" y="5699954"/>
            <a:ext cx="1819960" cy="400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Toivottavaa</a:t>
            </a:r>
            <a:endParaRPr lang="en-US" sz="2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10490" y="9239250"/>
            <a:ext cx="287631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Epätodennäköistä</a:t>
            </a:r>
            <a:endParaRPr lang="en-US" sz="2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35836" y="5699954"/>
            <a:ext cx="2199179" cy="400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Epätoivottavaa</a:t>
            </a:r>
            <a:endParaRPr lang="en-US" sz="25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" name="Kuva 13" descr="Kuva, joka sisältää kohteen Grafiikka, logo, Fontti, symboli&#10;&#10;Tekoälyllä luotu sisältö voi olla virheellistä.">
            <a:extLst>
              <a:ext uri="{FF2B5EF4-FFF2-40B4-BE49-F238E27FC236}">
                <a16:creationId xmlns:a16="http://schemas.microsoft.com/office/drawing/2014/main" id="{1BFD55D3-0A3E-B82E-5E4A-876428E41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958" y="598867"/>
            <a:ext cx="2514327" cy="2519346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0C756E54-0C8B-DEA8-1C8E-C52E26A8EA45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753004" y="3928111"/>
            <a:ext cx="13947715" cy="1390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9"/>
              </a:lnSpc>
            </a:pPr>
            <a:r>
              <a:rPr lang="en-US" sz="5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Mitä jos...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07679" y="9367886"/>
            <a:ext cx="307871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Kylätoiminnan uusi suunta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5958" y="7388798"/>
            <a:ext cx="11305718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Mitä jos kuntien budjetti laadittaisiin niin, että kylät määrittelisivät ensin itse, mihin he haluavat panostaa?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0" y="5543488"/>
            <a:ext cx="8616475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Mitä jos kylät olisivat innovaatioiden ja uuden teknologian syntymisen ytimessä?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26862" y="6398198"/>
            <a:ext cx="708927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Mitä jos kaikki ruoka täytyisi tuottaa itse?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756286"/>
            <a:ext cx="7899088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Mitä jos maaseudulla jokaisella kylällä tai kyläryhmällä olisi oma energiantuotanto?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762500" y="4676775"/>
            <a:ext cx="7079107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Mitä jos kyläasumisen perustuisi yhteisomistukseen ja kaikilla olisi sen myötä mahdollisuus asua maaseudulla?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16477" y="2337436"/>
            <a:ext cx="8996514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Mitä jos maaseudulla asuttaisiin modulaarisissa, siirrettävissä kodeissa, jotka mukautuvat elämäntilanteen ja vuodenajan mukaan?</a:t>
            </a:r>
          </a:p>
        </p:txBody>
      </p:sp>
      <p:pic>
        <p:nvPicPr>
          <p:cNvPr id="13" name="Kuva 12" descr="Kuva, joka sisältää kohteen Grafiikka, logo, Fontti, symboli&#10;&#10;Tekoälyllä luotu sisältö voi olla virheellistä.">
            <a:extLst>
              <a:ext uri="{FF2B5EF4-FFF2-40B4-BE49-F238E27FC236}">
                <a16:creationId xmlns:a16="http://schemas.microsoft.com/office/drawing/2014/main" id="{757B033A-BCB6-7796-6AE2-D685403E3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958" y="598867"/>
            <a:ext cx="2514327" cy="2519346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906D2B9F-DEF0-96C7-7263-7EFB9B5DDC2C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2170139" y="3120716"/>
            <a:ext cx="13947715" cy="1390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9"/>
              </a:lnSpc>
            </a:pPr>
            <a:r>
              <a:rPr lang="en-US" sz="5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Kuvittele</a:t>
            </a:r>
            <a:r>
              <a:rPr lang="en-US" sz="5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5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toivottava</a:t>
            </a:r>
            <a:r>
              <a:rPr lang="en-US" sz="5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5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tulevaisuus</a:t>
            </a:r>
            <a:endParaRPr lang="en-US" sz="5999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07679" y="9367886"/>
            <a:ext cx="307871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Kylätoiminnan uusi suunta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93887" y="4755356"/>
            <a:ext cx="6500217" cy="2305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Teidän</a:t>
            </a:r>
            <a:r>
              <a:rPr lang="en-US" sz="400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kylä </a:t>
            </a:r>
            <a:r>
              <a:rPr lang="en-US" sz="400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vuonna</a:t>
            </a:r>
            <a:r>
              <a:rPr lang="en-US" sz="400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2040</a:t>
            </a:r>
          </a:p>
          <a:p>
            <a:pPr algn="ctr">
              <a:lnSpc>
                <a:spcPts val="4440"/>
              </a:lnSpc>
              <a:spcBef>
                <a:spcPct val="0"/>
              </a:spcBef>
            </a:pP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Mikä</a:t>
            </a: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eri</a:t>
            </a: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tavalla</a:t>
            </a: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  <a:p>
            <a:pPr algn="ctr">
              <a:lnSpc>
                <a:spcPts val="4440"/>
              </a:lnSpc>
              <a:spcBef>
                <a:spcPct val="0"/>
              </a:spcBef>
            </a:pP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Mitä</a:t>
            </a: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tapahtunut</a:t>
            </a: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  <a:p>
            <a:pPr algn="ctr">
              <a:lnSpc>
                <a:spcPts val="4440"/>
              </a:lnSpc>
              <a:spcBef>
                <a:spcPct val="0"/>
              </a:spcBef>
            </a:pP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Millaista</a:t>
            </a: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silloin</a:t>
            </a: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91255" y="7622830"/>
            <a:ext cx="10505479" cy="591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Itsenäinen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työskentely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5 min,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ryhmässä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10 min</a:t>
            </a:r>
          </a:p>
        </p:txBody>
      </p:sp>
      <p:pic>
        <p:nvPicPr>
          <p:cNvPr id="9" name="Kuva 8" descr="Kuva, joka sisältää kohteen Grafiikka, logo, Fontti, symboli&#10;&#10;Tekoälyllä luotu sisältö voi olla virheellistä.">
            <a:extLst>
              <a:ext uri="{FF2B5EF4-FFF2-40B4-BE49-F238E27FC236}">
                <a16:creationId xmlns:a16="http://schemas.microsoft.com/office/drawing/2014/main" id="{DBF47DB1-5C14-A5D8-E024-465642864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958" y="598867"/>
            <a:ext cx="2514327" cy="2519346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A997B0FD-D20E-34B6-5867-E03A57EBD5F7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0" y="1408569"/>
            <a:ext cx="13947715" cy="1390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9"/>
              </a:lnSpc>
            </a:pPr>
            <a:r>
              <a:rPr lang="en-US" sz="5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Kylän toivottava tulevaisuus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07679" y="9367886"/>
            <a:ext cx="307871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Kylätoiminnan uusi suunta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58709" y="3491977"/>
            <a:ext cx="10230296" cy="453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Työskennellään ensin muutaman minuutti itsenäisesti.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Kirjaa paperille: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Mitä hyvää nykyhetkessä haluat vahvistaa, 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jotta tulevaisuus olisi parempi? 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Mitä haluat säilyttää, mitä jättäisit pois, mitä tarvitaan lisää?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Tarvitaanko jotain aivan uutta?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Yritä olla mahdollisimman konkreettinen.</a:t>
            </a:r>
          </a:p>
          <a:p>
            <a:pPr algn="just">
              <a:lnSpc>
                <a:spcPts val="324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" name="Kuva 7" descr="Kuva, joka sisältää kohteen Grafiikka, logo, Fontti, symboli&#10;&#10;Tekoälyllä luotu sisältö voi olla virheellistä.">
            <a:extLst>
              <a:ext uri="{FF2B5EF4-FFF2-40B4-BE49-F238E27FC236}">
                <a16:creationId xmlns:a16="http://schemas.microsoft.com/office/drawing/2014/main" id="{9DCA07A5-D180-E02F-5286-BFB5159D6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958" y="598867"/>
            <a:ext cx="2514327" cy="2519346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1680865C-D05A-B62A-BA87-DFF59EB376EF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597085" y="957309"/>
            <a:ext cx="13947715" cy="1390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9"/>
              </a:lnSpc>
            </a:pPr>
            <a:r>
              <a:rPr lang="en-US" sz="5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Luokaa</a:t>
            </a:r>
            <a:r>
              <a:rPr lang="en-US" sz="5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5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yhteinen</a:t>
            </a:r>
            <a:r>
              <a:rPr lang="en-US" sz="5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5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näkemys</a:t>
            </a:r>
            <a:r>
              <a:rPr lang="en-US" sz="5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07679" y="9367886"/>
            <a:ext cx="307871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Kylätoiminnan uusi suunta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97085" y="2512863"/>
            <a:ext cx="12145631" cy="734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Työskennellään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pienryhmissä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10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minuuttia</a:t>
            </a:r>
            <a:endParaRPr lang="en-US" sz="2708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Ottakaa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omat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toivottavat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tulevaisuudet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mukaan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pienryhmään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708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Keskustelkaa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Mikä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yhteistä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Mikä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erilaista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Keskustelusäännöt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Kuuntele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 Ole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ystävällinen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toisille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Hyväksy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erilaiset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näkemykset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ja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kunnioita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niitä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708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Valitkaa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yhteinen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toivottava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Voitte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yhdistellä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teidän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tulevaisuuksia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tai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voitte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tarvittaessa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äänestää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eri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vaihtoehdoista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esim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jokaisella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kaksi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ääntä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708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Kirjoittakaa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paperille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valitsemanne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toivottavan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tulevaisuuden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pohjalta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napakka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mahdollisimman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konkreettinen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näkymä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tulevaan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muutamalla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lauseella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708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Esitelkää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minuutissa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näkymänne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08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muille</a:t>
            </a:r>
            <a:r>
              <a:rPr lang="en-US" sz="2708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708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949"/>
              </a:lnSpc>
              <a:spcBef>
                <a:spcPct val="0"/>
              </a:spcBef>
            </a:pPr>
            <a:endParaRPr lang="en-US" sz="2708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" name="Kuva 7" descr="Kuva, joka sisältää kohteen Grafiikka, logo, Fontti, symboli&#10;&#10;Tekoälyllä luotu sisältö voi olla virheellistä.">
            <a:extLst>
              <a:ext uri="{FF2B5EF4-FFF2-40B4-BE49-F238E27FC236}">
                <a16:creationId xmlns:a16="http://schemas.microsoft.com/office/drawing/2014/main" id="{95175D65-959B-1F0B-14EE-E7829C3B2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958" y="598867"/>
            <a:ext cx="2514327" cy="2519346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D61F2E91-99B3-A27F-66D1-A97EFADA2309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516729" y="2346263"/>
            <a:ext cx="12430986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9"/>
              </a:lnSpc>
            </a:pPr>
            <a:r>
              <a:rPr lang="en-US" sz="5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Toimintasuunnitelma: </a:t>
            </a:r>
          </a:p>
          <a:p>
            <a:pPr algn="l">
              <a:lnSpc>
                <a:spcPts val="2999"/>
              </a:lnSpc>
            </a:pPr>
            <a:r>
              <a:rPr lang="en-US" sz="5999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Kohti yhteistä tulevaisuutta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07679" y="9367886"/>
            <a:ext cx="307871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Kylätoiminnan uusi suunta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1600" y="4476976"/>
            <a:ext cx="15110226" cy="389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  <a:spcBef>
                <a:spcPct val="0"/>
              </a:spcBef>
            </a:pPr>
            <a:endParaRPr dirty="0"/>
          </a:p>
          <a:p>
            <a:pPr marL="690890" lvl="1" indent="-345445" algn="just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Kuinka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pääsemme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kohti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luomaamme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tulevaisuusnäkymää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  <a:p>
            <a:pPr marL="690890" lvl="1" indent="-345445" algn="just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Ketä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tarvitaan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mukaan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millaista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yhteistyötä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voimme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tehdä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ja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kenen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kanssa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  <a:p>
            <a:pPr marL="690890" lvl="1" indent="-345445" algn="just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Kenelle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viestimme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täytyy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viedä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ja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kenen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täytyy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se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kuulla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  <a:p>
            <a:pPr marL="690890" lvl="1" indent="-345445" algn="just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Millaisia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konkreettisia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toimia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tarvitaan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jotta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asiat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muuttuvat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toivomaamme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suuntaan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  <a:p>
            <a:pPr marL="690890" lvl="1" indent="-345445" algn="just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Tarvitaanko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uusia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osallisuuden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menetelmiä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tai </a:t>
            </a:r>
            <a:r>
              <a:rPr lang="en-US" sz="3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rakenteita</a:t>
            </a:r>
            <a:r>
              <a:rPr lang="en-US" sz="3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  <a:p>
            <a:pPr algn="just">
              <a:lnSpc>
                <a:spcPts val="384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" name="Kuva 7" descr="Kuva, joka sisältää kohteen Grafiikka, logo, Fontti, symboli&#10;&#10;Tekoälyllä luotu sisältö voi olla virheellistä.">
            <a:extLst>
              <a:ext uri="{FF2B5EF4-FFF2-40B4-BE49-F238E27FC236}">
                <a16:creationId xmlns:a16="http://schemas.microsoft.com/office/drawing/2014/main" id="{52B7DCF3-5DE6-AE02-DD6B-8ED5FC0C5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958" y="598867"/>
            <a:ext cx="2514327" cy="2519346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429C5BD-2AB4-FAE8-71E1-329C597FE947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659" r="-3665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" name="AutoShape 6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 rot="-848120">
            <a:off x="1182860" y="800991"/>
            <a:ext cx="2037438" cy="1515113"/>
          </a:xfrm>
          <a:custGeom>
            <a:avLst/>
            <a:gdLst/>
            <a:ahLst/>
            <a:cxnLst/>
            <a:rect l="l" t="t" r="r" b="b"/>
            <a:pathLst>
              <a:path w="2037438" h="1515113">
                <a:moveTo>
                  <a:pt x="0" y="0"/>
                </a:moveTo>
                <a:lnTo>
                  <a:pt x="2037438" y="0"/>
                </a:lnTo>
                <a:lnTo>
                  <a:pt x="2037438" y="1515113"/>
                </a:lnTo>
                <a:lnTo>
                  <a:pt x="0" y="1515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12852885" y="9367886"/>
            <a:ext cx="2033513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32861" y="2646726"/>
            <a:ext cx="4782335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800"/>
              </a:lnSpc>
            </a:pP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Lisätietoa</a:t>
            </a:r>
            <a:endParaRPr lang="en-US" sz="68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32847" y="4105312"/>
            <a:ext cx="6611153" cy="4337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5" tooltip="https://www.sitra.fi/julkaisut/tulevaisuusvalta/"/>
              </a:rPr>
              <a:t>Tulevaisuusvalta</a:t>
            </a:r>
            <a:r>
              <a:rPr lang="en-US" sz="24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5" tooltip="https://www.sitra.fi/julkaisut/tulevaisuusvalta/"/>
              </a:rPr>
              <a:t> - Sitra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6" tooltip="https://www.sitra.fi/app/uploads/2021/01/tulevaisuustaajuus-kasikirja-tyopajan-vetajalle.pdf"/>
              </a:rPr>
              <a:t>Tulevaisuustaajuus</a:t>
            </a:r>
            <a:r>
              <a:rPr lang="en-US" sz="24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6" tooltip="https://www.sitra.fi/app/uploads/2021/01/tulevaisuustaajuus-kasikirja-tyopajan-vetajalle.pdf"/>
              </a:rPr>
              <a:t>: </a:t>
            </a: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6" tooltip="https://www.sitra.fi/app/uploads/2021/01/tulevaisuustaajuus-kasikirja-tyopajan-vetajalle.pdf"/>
              </a:rPr>
              <a:t>Käsikirja</a:t>
            </a:r>
            <a:r>
              <a:rPr lang="en-US" sz="24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6" tooltip="https://www.sitra.fi/app/uploads/2021/01/tulevaisuustaajuus-kasikirja-tyopajan-vetajalle.pdf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6" tooltip="https://www.sitra.fi/app/uploads/2021/01/tulevaisuustaajuus-kasikirja-tyopajan-vetajalle.pdf"/>
              </a:rPr>
              <a:t>työpajan</a:t>
            </a:r>
            <a:r>
              <a:rPr lang="en-US" sz="24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6" tooltip="https://www.sitra.fi/app/uploads/2021/01/tulevaisuustaajuus-kasikirja-tyopajan-vetajalle.pdf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6" tooltip="https://www.sitra.fi/app/uploads/2021/01/tulevaisuustaajuus-kasikirja-tyopajan-vetajalle.pdf"/>
              </a:rPr>
              <a:t>vetäjälle</a:t>
            </a:r>
            <a:r>
              <a:rPr lang="en-US" sz="24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6" tooltip="https://www.sitra.fi/app/uploads/2021/01/tulevaisuustaajuus-kasikirja-tyopajan-vetajalle.pdf"/>
              </a:rPr>
              <a:t> - Sitra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7" tooltip="https://www.sitra.fi/hankkeet/tulevaisuuden-tekijan-tyokalupakki/"/>
              </a:rPr>
              <a:t>Tulevaisuuden</a:t>
            </a:r>
            <a:r>
              <a:rPr lang="en-US" sz="24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7" tooltip="https://www.sitra.fi/hankkeet/tulevaisuuden-tekijan-tyokalupakki/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7" tooltip="https://www.sitra.fi/hankkeet/tulevaisuuden-tekijan-tyokalupakki/"/>
              </a:rPr>
              <a:t>tekijän</a:t>
            </a:r>
            <a:r>
              <a:rPr lang="en-US" sz="24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7" tooltip="https://www.sitra.fi/hankkeet/tulevaisuuden-tekijan-tyokalupakki/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7" tooltip="https://www.sitra.fi/hankkeet/tulevaisuuden-tekijan-tyokalupakki/"/>
              </a:rPr>
              <a:t>työkalupakki</a:t>
            </a:r>
            <a:r>
              <a:rPr lang="en-US" sz="24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7" tooltip="https://www.sitra.fi/hankkeet/tulevaisuuden-tekijan-tyokalupakki/"/>
              </a:rPr>
              <a:t> - Sitra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8" tooltip="https://www.hdl.fi/tulevaisuusvalta/"/>
              </a:rPr>
              <a:t>Kohti</a:t>
            </a:r>
            <a:r>
              <a:rPr lang="en-US" sz="24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8" tooltip="https://www.hdl.fi/tulevaisuusvalta/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8" tooltip="https://www.hdl.fi/tulevaisuusvalta/"/>
              </a:rPr>
              <a:t>ihmisarvoista</a:t>
            </a:r>
            <a:r>
              <a:rPr lang="en-US" sz="24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8" tooltip="https://www.hdl.fi/tulevaisuusvalta/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8" tooltip="https://www.hdl.fi/tulevaisuusvalta/"/>
              </a:rPr>
              <a:t>tulevaisuusvaltaa</a:t>
            </a:r>
            <a:r>
              <a:rPr lang="en-US" sz="24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8" tooltip="https://www.hdl.fi/tulevaisuusvalta/"/>
              </a:rPr>
              <a:t> - </a:t>
            </a: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8" tooltip="https://www.hdl.fi/tulevaisuusvalta/"/>
              </a:rPr>
              <a:t>Diakonissalaitos</a:t>
            </a:r>
            <a:endParaRPr lang="en-US" sz="2400" u="sng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  <a:hlinkClick r:id="rId8" tooltip="https://www.hdl.fi/tulevaisuusvalta/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9" tooltip="https://kansalaisareena.fi/hankkeet/ennakointi/tulevaisuusvalta-blogi/"/>
              </a:rPr>
              <a:t>Kansalaisareenan</a:t>
            </a:r>
            <a:r>
              <a:rPr lang="en-US" sz="24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9" tooltip="https://kansalaisareena.fi/hankkeet/ennakointi/tulevaisuusvalta-blogi/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9" tooltip="https://kansalaisareena.fi/hankkeet/ennakointi/tulevaisuusvalta-blogi/"/>
              </a:rPr>
              <a:t>Tulevaisuusvalta-blogisarja</a:t>
            </a:r>
            <a:endParaRPr lang="en-US" sz="2400" u="sng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  <a:hlinkClick r:id="rId9" tooltip="https://kansalaisareena.fi/hankkeet/ennakointi/tulevaisuusvalta-blogi/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10" tooltip="https://www.pohjois-savonkylat.fi/tutustu-hankkeisiimme/tulevaisuuden-kylat-ja-korttelit/"/>
              </a:rPr>
              <a:t>Tulevaisuuden</a:t>
            </a:r>
            <a:r>
              <a:rPr lang="en-US" sz="24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10" tooltip="https://www.pohjois-savonkylat.fi/tutustu-hankkeisiimme/tulevaisuuden-kylat-ja-korttelit/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10" tooltip="https://www.pohjois-savonkylat.fi/tutustu-hankkeisiimme/tulevaisuuden-kylat-ja-korttelit/"/>
              </a:rPr>
              <a:t>kylät</a:t>
            </a:r>
            <a:r>
              <a:rPr lang="en-US" sz="2400" u="sng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10" tooltip="https://www.pohjois-savonkylat.fi/tutustu-hankkeisiimme/tulevaisuuden-kylat-ja-korttelit/"/>
              </a:rPr>
              <a:t> ja </a:t>
            </a:r>
            <a:r>
              <a:rPr lang="en-US" sz="2400" u="sng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10" tooltip="https://www.pohjois-savonkylat.fi/tutustu-hankkeisiimme/tulevaisuuden-kylat-ja-korttelit/"/>
              </a:rPr>
              <a:t>korttelit</a:t>
            </a:r>
            <a:endParaRPr lang="en-US" sz="2400" u="sng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  <a:hlinkClick r:id="rId10" tooltip="https://www.pohjois-savonkylat.fi/tutustu-hankkeisiimme/tulevaisuuden-kylat-ja-korttelit/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2400" u="sng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  <a:hlinkClick r:id="rId10" tooltip="https://www.pohjois-savonkylat.fi/tutustu-hankkeisiimme/tulevaisuuden-kylat-ja-korttelit/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D1A54A13-2942-3D38-341D-BF08E919A57D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2344475" y="2300570"/>
            <a:ext cx="935022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Työpajan</a:t>
            </a:r>
            <a:r>
              <a:rPr lang="en-US" sz="6800" dirty="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tavoitteet</a:t>
            </a:r>
            <a:endParaRPr lang="en-US" sz="68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08380" y="3664393"/>
            <a:ext cx="11170707" cy="509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Luoda yhteinen tulevaisuuskuva vaikuttavasta ja kylien äänen kuuluviin saavasta kylätoiminnasta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Vahvistaa kylän asukkaiden ääntä heitä koskevassa päätöksenteossa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Löytää uusia ideoita ja keinoja tulevaisuusvallan laajentamiseen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Tehdä toimintasuunnitelma toivotun tulevaisuuden saavuttamiseksi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07679" y="9367886"/>
            <a:ext cx="307871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Kylätoiminnan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uusi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suunta</a:t>
            </a:r>
            <a:endParaRPr lang="en-US" sz="2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2308380" y="3421506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pic>
        <p:nvPicPr>
          <p:cNvPr id="9" name="Kuva 8" descr="Kuva, joka sisältää kohteen Grafiikka, logo, Fontti, symboli&#10;&#10;Tekoälyllä luotu sisältö voi olla virheellistä.">
            <a:extLst>
              <a:ext uri="{FF2B5EF4-FFF2-40B4-BE49-F238E27FC236}">
                <a16:creationId xmlns:a16="http://schemas.microsoft.com/office/drawing/2014/main" id="{8F245306-11FE-73E6-C88A-BBA63A007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958" y="598867"/>
            <a:ext cx="2514327" cy="2519346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516564F5-E39D-764E-D37D-3DBFDE7F585B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8187189" y="3092319"/>
            <a:ext cx="3776211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00"/>
              </a:lnSpc>
            </a:pPr>
            <a:r>
              <a:rPr lang="en-US" sz="59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Lähteet</a:t>
            </a:r>
            <a:endParaRPr lang="en-US" sz="59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87189" y="4595920"/>
            <a:ext cx="8771404" cy="3508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2" tooltip="https://www.sitra.fi/julkaisut/tulevaisuusvalta/"/>
              </a:rPr>
              <a:t>Tulevaisuusvalta - Sitra</a:t>
            </a:r>
          </a:p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3" tooltip="https://www.sitra.fi/julkaisut/kaikki-mukaan-tulevaisuuskeskusteluun-mutta-miten/"/>
              </a:rPr>
              <a:t>Kaikki mukaan tulevaisuuskeskusteluun – mutta miten? - Sitra</a:t>
            </a:r>
          </a:p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4" tooltip="https://www.hdl.fi/wp-content/uploads/2024/06/Diakonissalaitos-opas-jokaisesta-tulevaisuusosallinen-2024.pdf"/>
              </a:rPr>
              <a:t>Jokaisesta tulevaisuusosallinen_2024 Diakonissalaitos</a:t>
            </a:r>
          </a:p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Tulevaisuustaajuus </a:t>
            </a:r>
            <a:r>
              <a:rPr lang="en-US" sz="25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5" tooltip="https://www.pohjois-savonkylat.fi/tutustu-hankkeisiimme/tulevaisuuden-kylat-ja-korttelit/"/>
              </a:rPr>
              <a:t>Tulevaisuuden kylät ja korttelit</a:t>
            </a:r>
          </a:p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7.5. KyläVisio-webinaarin esitykset </a:t>
            </a:r>
            <a:r>
              <a:rPr lang="en-US" sz="25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6" tooltip="https://suomenkylat.fi/materiaalipankki/tilaisuuksien-materiaalit"/>
              </a:rPr>
              <a:t>KyläVisio-webinaari</a:t>
            </a:r>
          </a:p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KyläVisio-hankkeen työpajat 2024–2025 (SataKylät ry ja Kymenlaakson Kylät ry)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07679" y="9367886"/>
            <a:ext cx="307871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Kylätoiminnan uusi suunta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87989" y="1457244"/>
            <a:ext cx="6384595" cy="7372512"/>
            <a:chOff x="0" y="0"/>
            <a:chExt cx="54991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7"/>
              <a:stretch>
                <a:fillRect l="-36659" r="-3665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AutoShape 9"/>
          <p:cNvSpPr/>
          <p:nvPr/>
        </p:nvSpPr>
        <p:spPr>
          <a:xfrm>
            <a:off x="8187189" y="4174628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1593AA7-F1A4-5F67-D4FB-6486BD966ED8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99040" y="3631296"/>
            <a:ext cx="2723833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11811685" y="1375934"/>
            <a:ext cx="7020689" cy="6080572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79D">
                <a:alpha val="19608"/>
              </a:srgbClr>
            </a:solid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310251" y="5189421"/>
            <a:ext cx="3189776" cy="3683344"/>
            <a:chOff x="0" y="0"/>
            <a:chExt cx="54991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t="-14909" b="-1490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99040" y="2454718"/>
            <a:ext cx="3996331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dirty="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Kiitos!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60956" y="8420100"/>
            <a:ext cx="871855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logo</a:t>
            </a:r>
          </a:p>
          <a:p>
            <a:pPr algn="ctr">
              <a:lnSpc>
                <a:spcPts val="4620"/>
              </a:lnSpc>
            </a:pPr>
            <a:endParaRPr lang="en-US" sz="33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99040" y="4313121"/>
            <a:ext cx="7324211" cy="273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Kouluttajan nimi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puhelinnumero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sähköposti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487670" y="1237802"/>
            <a:ext cx="12460045" cy="7375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70"/>
              </a:lnSpc>
            </a:pPr>
            <a:r>
              <a:rPr lang="en-US" sz="34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Tule sellaisena kuin olet, ole sellaisena kuin tulet</a:t>
            </a:r>
          </a:p>
          <a:p>
            <a:pPr algn="l">
              <a:lnSpc>
                <a:spcPts val="5945"/>
              </a:lnSpc>
            </a:pPr>
            <a:endParaRPr lang="en-US" sz="3400" b="1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l">
              <a:lnSpc>
                <a:spcPts val="4611"/>
              </a:lnSpc>
            </a:pPr>
            <a:r>
              <a:rPr lang="en-US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Ei ole oikeita eikä vääriä vastauksia. </a:t>
            </a:r>
          </a:p>
          <a:p>
            <a:pPr algn="l">
              <a:lnSpc>
                <a:spcPts val="4611"/>
              </a:lnSpc>
            </a:pPr>
            <a:r>
              <a:rPr lang="en-US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On vain vapaus visioida.</a:t>
            </a:r>
          </a:p>
          <a:p>
            <a:pPr algn="l">
              <a:lnSpc>
                <a:spcPts val="4611"/>
              </a:lnSpc>
            </a:pPr>
            <a:r>
              <a:rPr lang="en-US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Tänään ei arvioida, vaan ideoidaan.</a:t>
            </a:r>
          </a:p>
          <a:p>
            <a:pPr algn="l">
              <a:lnSpc>
                <a:spcPts val="4611"/>
              </a:lnSpc>
            </a:pPr>
            <a:r>
              <a:rPr lang="en-US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Täällä ei tarvitse tietää kaikkea  – riittää, että olet mukana.</a:t>
            </a:r>
          </a:p>
          <a:p>
            <a:pPr algn="l">
              <a:lnSpc>
                <a:spcPts val="4611"/>
              </a:lnSpc>
            </a:pPr>
            <a:r>
              <a:rPr lang="en-US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Meidän ei tarvitse olla samaa mieltä  – kunhan kuuntelemme toisiamme.</a:t>
            </a:r>
          </a:p>
          <a:p>
            <a:pPr algn="l">
              <a:lnSpc>
                <a:spcPts val="4611"/>
              </a:lnSpc>
            </a:pPr>
            <a:r>
              <a:rPr lang="en-US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Kaikki näkökulmat ovat arvokkaita.</a:t>
            </a:r>
          </a:p>
          <a:p>
            <a:pPr algn="l">
              <a:lnSpc>
                <a:spcPts val="5945"/>
              </a:lnSpc>
            </a:pPr>
            <a:endParaRPr lang="en-US"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6355"/>
              </a:lnSpc>
            </a:pPr>
            <a:r>
              <a:rPr lang="en-US" sz="31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Mitä hullumpi ajatus, sitä parempi lähtökohta visiointiin!</a:t>
            </a:r>
          </a:p>
          <a:p>
            <a:pPr algn="l">
              <a:lnSpc>
                <a:spcPts val="5945"/>
              </a:lnSpc>
            </a:pPr>
            <a:endParaRPr lang="en-US" sz="31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07679" y="9367886"/>
            <a:ext cx="307871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Kylätoiminnan uusi suunta</a:t>
            </a:r>
          </a:p>
        </p:txBody>
      </p:sp>
      <p:pic>
        <p:nvPicPr>
          <p:cNvPr id="7" name="Kuva 6" descr="Kuva, joka sisältää kohteen Grafiikka, logo, Fontti, symboli&#10;&#10;Tekoälyllä luotu sisältö voi olla virheellistä.">
            <a:extLst>
              <a:ext uri="{FF2B5EF4-FFF2-40B4-BE49-F238E27FC236}">
                <a16:creationId xmlns:a16="http://schemas.microsoft.com/office/drawing/2014/main" id="{E687B739-BC8C-5424-EE66-EB021A447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958" y="598867"/>
            <a:ext cx="2514327" cy="2519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B77854-4CB3-C37E-FE7A-6CA1CB00268A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46500" y="471619"/>
            <a:ext cx="6593969" cy="9326689"/>
          </a:xfrm>
          <a:custGeom>
            <a:avLst/>
            <a:gdLst/>
            <a:ahLst/>
            <a:cxnLst/>
            <a:rect l="l" t="t" r="r" b="b"/>
            <a:pathLst>
              <a:path w="6593969" h="9326689">
                <a:moveTo>
                  <a:pt x="0" y="0"/>
                </a:moveTo>
                <a:lnTo>
                  <a:pt x="6593969" y="0"/>
                </a:lnTo>
                <a:lnTo>
                  <a:pt x="6593969" y="9326689"/>
                </a:lnTo>
                <a:lnTo>
                  <a:pt x="0" y="93266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2261103" y="471619"/>
            <a:ext cx="6593969" cy="9326689"/>
          </a:xfrm>
          <a:custGeom>
            <a:avLst/>
            <a:gdLst/>
            <a:ahLst/>
            <a:cxnLst/>
            <a:rect l="l" t="t" r="r" b="b"/>
            <a:pathLst>
              <a:path w="6593969" h="9326689">
                <a:moveTo>
                  <a:pt x="0" y="0"/>
                </a:moveTo>
                <a:lnTo>
                  <a:pt x="6593968" y="0"/>
                </a:lnTo>
                <a:lnTo>
                  <a:pt x="6593968" y="9326689"/>
                </a:lnTo>
                <a:lnTo>
                  <a:pt x="0" y="9326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605" r="-36605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" name="AutoShape 6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 rot="-765855">
            <a:off x="2308285" y="515469"/>
            <a:ext cx="2424198" cy="1780684"/>
          </a:xfrm>
          <a:custGeom>
            <a:avLst/>
            <a:gdLst/>
            <a:ahLst/>
            <a:cxnLst/>
            <a:rect l="l" t="t" r="r" b="b"/>
            <a:pathLst>
              <a:path w="2424198" h="1780684">
                <a:moveTo>
                  <a:pt x="0" y="0"/>
                </a:moveTo>
                <a:lnTo>
                  <a:pt x="2424199" y="0"/>
                </a:lnTo>
                <a:lnTo>
                  <a:pt x="2424199" y="1780684"/>
                </a:lnTo>
                <a:lnTo>
                  <a:pt x="0" y="17806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2999333" y="2795556"/>
            <a:ext cx="6144667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0"/>
              </a:lnSpc>
            </a:pPr>
            <a:r>
              <a:rPr lang="en-US" sz="4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Tulevaisuutta ei ennusteta – se tehdään yhdessä.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17204" y="9367886"/>
            <a:ext cx="307871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Kylätoiminnan uusi suunta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19400" y="6057900"/>
            <a:ext cx="5306467" cy="581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  <a:spcBef>
                <a:spcPct val="0"/>
              </a:spcBef>
            </a:pP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Lyhyet</a:t>
            </a:r>
            <a:r>
              <a:rPr lang="en-US" sz="37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esittäytymiset</a:t>
            </a:r>
            <a:endParaRPr lang="en-US" sz="37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6CAAD72-E1F5-58C7-47B0-57C80F8DF83A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8194180" y="808909"/>
            <a:ext cx="9065120" cy="1382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53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Mikä tulevaisuus?</a:t>
            </a:r>
          </a:p>
          <a:p>
            <a:pPr algn="l">
              <a:lnSpc>
                <a:spcPts val="5300"/>
              </a:lnSpc>
            </a:pPr>
            <a:r>
              <a:rPr lang="en-US" sz="53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Kenen tulevaisuus?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70789" y="2619717"/>
            <a:ext cx="10093820" cy="6600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9" lvl="1" indent="-367035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Mikä on vaikuttanut siihen, mitä me ajattelemme tulevaisuudesta?</a:t>
            </a:r>
          </a:p>
          <a:p>
            <a:pPr marL="734069" lvl="1" indent="-367035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Mihin näkemykset tulevaisuudesta pohjautuvat?</a:t>
            </a:r>
          </a:p>
          <a:p>
            <a:pPr marL="734069" lvl="1" indent="-367035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Kenen äänet kuuluvat tai eivät kuulu tulevaisuudesta käytävässä keskustelussa? Kenen pitäisi kuulua nykyistä enemmän?</a:t>
            </a:r>
          </a:p>
          <a:p>
            <a:pPr marL="734069" lvl="1" indent="-367035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Annammeko jonkun muun määritellä tulevaisuuden puolestamme?</a:t>
            </a:r>
          </a:p>
          <a:p>
            <a:pPr marL="734069" lvl="1" indent="-367035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Uskallammeko kuvitella rohkeasti toisenlaisia tulevaisuuksia?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07679" y="9367886"/>
            <a:ext cx="307871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Kylätoiminnan uusi suunta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87989" y="1457244"/>
            <a:ext cx="6384595" cy="7372512"/>
            <a:chOff x="0" y="0"/>
            <a:chExt cx="54991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66150" r="-66150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AutoShape 9"/>
          <p:cNvSpPr/>
          <p:nvPr/>
        </p:nvSpPr>
        <p:spPr>
          <a:xfrm>
            <a:off x="8194180" y="2281579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87989" y="1302920"/>
            <a:ext cx="6833424" cy="7890790"/>
            <a:chOff x="0" y="0"/>
            <a:chExt cx="54991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3"/>
              <a:stretch>
                <a:fillRect l="-36605" r="-36605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2" name="TextBox 7">
            <a:extLst>
              <a:ext uri="{FF2B5EF4-FFF2-40B4-BE49-F238E27FC236}">
                <a16:creationId xmlns:a16="http://schemas.microsoft.com/office/drawing/2014/main" id="{928151B4-804A-D635-8B92-90CC53F083E2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2088" y="777608"/>
            <a:ext cx="16207212" cy="9298888"/>
          </a:xfrm>
          <a:custGeom>
            <a:avLst/>
            <a:gdLst/>
            <a:ahLst/>
            <a:cxnLst/>
            <a:rect l="l" t="t" r="r" b="b"/>
            <a:pathLst>
              <a:path w="16207212" h="9298888">
                <a:moveTo>
                  <a:pt x="0" y="0"/>
                </a:moveTo>
                <a:lnTo>
                  <a:pt x="16207212" y="0"/>
                </a:lnTo>
                <a:lnTo>
                  <a:pt x="16207212" y="9298888"/>
                </a:lnTo>
                <a:lnTo>
                  <a:pt x="0" y="929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8213" y="562764"/>
            <a:ext cx="16771575" cy="9161473"/>
          </a:xfrm>
          <a:custGeom>
            <a:avLst/>
            <a:gdLst/>
            <a:ahLst/>
            <a:cxnLst/>
            <a:rect l="l" t="t" r="r" b="b"/>
            <a:pathLst>
              <a:path w="16771575" h="9161473">
                <a:moveTo>
                  <a:pt x="0" y="0"/>
                </a:moveTo>
                <a:lnTo>
                  <a:pt x="16771574" y="0"/>
                </a:lnTo>
                <a:lnTo>
                  <a:pt x="16771574" y="9161472"/>
                </a:lnTo>
                <a:lnTo>
                  <a:pt x="0" y="9161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8194180" y="2900817"/>
            <a:ext cx="9065120" cy="79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0"/>
              </a:lnSpc>
            </a:pPr>
            <a:r>
              <a:rPr lang="en-US" sz="59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Tulevaisuusajattelu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16579" y="4624811"/>
            <a:ext cx="9636611" cy="2514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Tulevaisuusajattelu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auttaa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meitä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hahmottamaan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että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tulevaisuuksia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ja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että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tulevaisuuteen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voi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vaikuttaa</a:t>
            </a: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Tulevaisuusajattelun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taitoja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voi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harjoitella</a:t>
            </a: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07679" y="9367886"/>
            <a:ext cx="307871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Kylätoiminnan uusi suunta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87989" y="1457244"/>
            <a:ext cx="6384595" cy="7372512"/>
            <a:chOff x="0" y="0"/>
            <a:chExt cx="54991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66150" r="-66150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AutoShape 9"/>
          <p:cNvSpPr/>
          <p:nvPr/>
        </p:nvSpPr>
        <p:spPr>
          <a:xfrm>
            <a:off x="8187189" y="4174628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568F4A2-16B7-82E2-7CA8-41FA40C6F0BF}"/>
              </a:ext>
            </a:extLst>
          </p:cNvPr>
          <p:cNvSpPr txBox="1"/>
          <p:nvPr/>
        </p:nvSpPr>
        <p:spPr>
          <a:xfrm>
            <a:off x="15544800" y="9380356"/>
            <a:ext cx="21336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c27006-98f3-4d3b-a675-fd0a870d4dfa">
      <Terms xmlns="http://schemas.microsoft.com/office/infopath/2007/PartnerControls"/>
    </lcf76f155ced4ddcb4097134ff3c332f>
    <TaxCatchAll xmlns="fd6c578e-1113-4adf-b8eb-b196a12d90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B9E708055635A45A70B8E138C21340B" ma:contentTypeVersion="18" ma:contentTypeDescription="Luo uusi asiakirja." ma:contentTypeScope="" ma:versionID="10ce9a97bf92a17e54af95a615679acc">
  <xsd:schema xmlns:xsd="http://www.w3.org/2001/XMLSchema" xmlns:xs="http://www.w3.org/2001/XMLSchema" xmlns:p="http://schemas.microsoft.com/office/2006/metadata/properties" xmlns:ns2="19c27006-98f3-4d3b-a675-fd0a870d4dfa" xmlns:ns3="fd6c578e-1113-4adf-b8eb-b196a12d90ab" targetNamespace="http://schemas.microsoft.com/office/2006/metadata/properties" ma:root="true" ma:fieldsID="3100f0bdaa41c2c8695051ed6b1f29f0" ns2:_="" ns3:_="">
    <xsd:import namespace="19c27006-98f3-4d3b-a675-fd0a870d4dfa"/>
    <xsd:import namespace="fd6c578e-1113-4adf-b8eb-b196a12d9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27006-98f3-4d3b-a675-fd0a870d4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9d7f51cb-7dfe-4878-8928-e18ca5934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c578e-1113-4adf-b8eb-b196a12d90a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f575734-5289-47f3-94a7-f916fd638128}" ma:internalName="TaxCatchAll" ma:showField="CatchAllData" ma:web="fd6c578e-1113-4adf-b8eb-b196a12d90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9E5E14-D5CF-4D60-A45B-7D2D2CBF0B62}">
  <ds:schemaRefs>
    <ds:schemaRef ds:uri="http://schemas.microsoft.com/office/2006/metadata/properties"/>
    <ds:schemaRef ds:uri="http://schemas.microsoft.com/office/infopath/2007/PartnerControls"/>
    <ds:schemaRef ds:uri="19c27006-98f3-4d3b-a675-fd0a870d4dfa"/>
    <ds:schemaRef ds:uri="fd6c578e-1113-4adf-b8eb-b196a12d90ab"/>
  </ds:schemaRefs>
</ds:datastoreItem>
</file>

<file path=customXml/itemProps2.xml><?xml version="1.0" encoding="utf-8"?>
<ds:datastoreItem xmlns:ds="http://schemas.openxmlformats.org/officeDocument/2006/customXml" ds:itemID="{5D023670-1735-48CE-A228-2D7F337D58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1BE834-A59C-416A-A638-EE5EFCF35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27006-98f3-4d3b-a675-fd0a870d4dfa"/>
    <ds:schemaRef ds:uri="fd6c578e-1113-4adf-b8eb-b196a12d9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728</Words>
  <Application>Microsoft Office PowerPoint</Application>
  <PresentationFormat>Mukautettu</PresentationFormat>
  <Paragraphs>146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Arial</vt:lpstr>
      <vt:lpstr>Raleway</vt:lpstr>
      <vt:lpstr>Calibri</vt:lpstr>
      <vt:lpstr>Raleway Heavy</vt:lpstr>
      <vt:lpstr>Raleway Bold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Kyläkoutsi esitysdiat Kylätoiminnan uusi suunta</dc:title>
  <cp:lastModifiedBy>Johanna Niilivuo</cp:lastModifiedBy>
  <cp:revision>2</cp:revision>
  <dcterms:created xsi:type="dcterms:W3CDTF">2006-08-16T00:00:00Z</dcterms:created>
  <dcterms:modified xsi:type="dcterms:W3CDTF">2025-06-19T10:32:48Z</dcterms:modified>
  <dc:identifier>DAGnWObNuJo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0x010100BB9E708055635A45A70B8E138C21340B</vt:lpwstr>
  </property>
  <property fmtid="{D5CDD505-2E9C-101B-9397-08002B2CF9AE}" pid="3" name="MediaServiceImageTags">
    <vt:lpwstr/>
  </property>
</Properties>
</file>