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8288000" cy="10287000"/>
  <p:notesSz cx="6858000" cy="9144000"/>
  <p:embeddedFontLst>
    <p:embeddedFont>
      <p:font typeface="Raleway" pitchFamily="2" charset="0"/>
      <p:regular r:id="rId21"/>
    </p:embeddedFont>
    <p:embeddedFont>
      <p:font typeface="Raleway Bold" charset="0"/>
      <p:regular r:id="rId22"/>
    </p:embeddedFont>
    <p:embeddedFont>
      <p:font typeface="Raleway Heavy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18D1B-66C4-42E6-B0F5-FAD6165EF094}" v="28" dt="2025-06-19T10:20:45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3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Niilivuo" userId="9f11eac1-f4c3-4775-b513-6d3c20439ae5" providerId="ADAL" clId="{49718D1B-66C4-42E6-B0F5-FAD6165EF094}"/>
    <pc:docChg chg="undo custSel delSld modSld">
      <pc:chgData name="Johanna Niilivuo" userId="9f11eac1-f4c3-4775-b513-6d3c20439ae5" providerId="ADAL" clId="{49718D1B-66C4-42E6-B0F5-FAD6165EF094}" dt="2025-06-19T10:23:11.494" v="93" actId="404"/>
      <pc:docMkLst>
        <pc:docMk/>
      </pc:docMkLst>
      <pc:sldChg chg="addSp delSp modSp mod">
        <pc:chgData name="Johanna Niilivuo" userId="9f11eac1-f4c3-4775-b513-6d3c20439ae5" providerId="ADAL" clId="{49718D1B-66C4-42E6-B0F5-FAD6165EF094}" dt="2025-06-19T10:13:18.756" v="12" actId="21"/>
        <pc:sldMkLst>
          <pc:docMk/>
          <pc:sldMk cId="0" sldId="256"/>
        </pc:sldMkLst>
        <pc:spChg chg="del">
          <ac:chgData name="Johanna Niilivuo" userId="9f11eac1-f4c3-4775-b513-6d3c20439ae5" providerId="ADAL" clId="{49718D1B-66C4-42E6-B0F5-FAD6165EF094}" dt="2025-06-19T10:12:57.681" v="7" actId="478"/>
          <ac:spMkLst>
            <pc:docMk/>
            <pc:sldMk cId="0" sldId="256"/>
            <ac:spMk id="6" creationId="{00000000-0000-0000-0000-000000000000}"/>
          </ac:spMkLst>
        </pc:spChg>
        <pc:spChg chg="del">
          <ac:chgData name="Johanna Niilivuo" userId="9f11eac1-f4c3-4775-b513-6d3c20439ae5" providerId="ADAL" clId="{49718D1B-66C4-42E6-B0F5-FAD6165EF094}" dt="2025-06-19T10:13:04.650" v="9" actId="478"/>
          <ac:spMkLst>
            <pc:docMk/>
            <pc:sldMk cId="0" sldId="256"/>
            <ac:spMk id="14" creationId="{00000000-0000-0000-0000-000000000000}"/>
          </ac:spMkLst>
        </pc:spChg>
        <pc:picChg chg="add del mod">
          <ac:chgData name="Johanna Niilivuo" userId="9f11eac1-f4c3-4775-b513-6d3c20439ae5" providerId="ADAL" clId="{49718D1B-66C4-42E6-B0F5-FAD6165EF094}" dt="2025-06-19T10:13:18.756" v="12" actId="21"/>
          <ac:picMkLst>
            <pc:docMk/>
            <pc:sldMk cId="0" sldId="256"/>
            <ac:picMk id="16" creationId="{7561E790-577F-9A00-27CC-E3A8101E3D1E}"/>
          </ac:picMkLst>
        </pc:picChg>
        <pc:picChg chg="add mod">
          <ac:chgData name="Johanna Niilivuo" userId="9f11eac1-f4c3-4775-b513-6d3c20439ae5" providerId="ADAL" clId="{49718D1B-66C4-42E6-B0F5-FAD6165EF094}" dt="2025-06-19T10:13:13.490" v="11" actId="1076"/>
          <ac:picMkLst>
            <pc:docMk/>
            <pc:sldMk cId="0" sldId="256"/>
            <ac:picMk id="18" creationId="{DF2605CB-3BF7-C6CE-5BF2-7F08CB9BDC16}"/>
          </ac:picMkLst>
        </pc:picChg>
      </pc:sldChg>
      <pc:sldChg chg="addSp delSp modSp del mod">
        <pc:chgData name="Johanna Niilivuo" userId="9f11eac1-f4c3-4775-b513-6d3c20439ae5" providerId="ADAL" clId="{49718D1B-66C4-42E6-B0F5-FAD6165EF094}" dt="2025-06-19T10:13:54.744" v="18" actId="2696"/>
        <pc:sldMkLst>
          <pc:docMk/>
          <pc:sldMk cId="0" sldId="257"/>
        </pc:sldMkLst>
        <pc:spChg chg="del">
          <ac:chgData name="Johanna Niilivuo" userId="9f11eac1-f4c3-4775-b513-6d3c20439ae5" providerId="ADAL" clId="{49718D1B-66C4-42E6-B0F5-FAD6165EF094}" dt="2025-06-19T10:13:22.303" v="13" actId="478"/>
          <ac:spMkLst>
            <pc:docMk/>
            <pc:sldMk cId="0" sldId="257"/>
            <ac:spMk id="5" creationId="{00000000-0000-0000-0000-000000000000}"/>
          </ac:spMkLst>
        </pc:spChg>
        <pc:picChg chg="add del mod">
          <ac:chgData name="Johanna Niilivuo" userId="9f11eac1-f4c3-4775-b513-6d3c20439ae5" providerId="ADAL" clId="{49718D1B-66C4-42E6-B0F5-FAD6165EF094}" dt="2025-06-19T10:13:48.926" v="17" actId="21"/>
          <ac:picMkLst>
            <pc:docMk/>
            <pc:sldMk cId="0" sldId="257"/>
            <ac:picMk id="16" creationId="{7561E790-577F-9A00-27CC-E3A8101E3D1E}"/>
          </ac:picMkLst>
        </pc:picChg>
      </pc:sldChg>
      <pc:sldChg chg="addSp delSp modSp mod">
        <pc:chgData name="Johanna Niilivuo" userId="9f11eac1-f4c3-4775-b513-6d3c20439ae5" providerId="ADAL" clId="{49718D1B-66C4-42E6-B0F5-FAD6165EF094}" dt="2025-06-19T10:19:08.609" v="88" actId="113"/>
        <pc:sldMkLst>
          <pc:docMk/>
          <pc:sldMk cId="0" sldId="258"/>
        </pc:sldMkLst>
        <pc:spChg chg="del">
          <ac:chgData name="Johanna Niilivuo" userId="9f11eac1-f4c3-4775-b513-6d3c20439ae5" providerId="ADAL" clId="{49718D1B-66C4-42E6-B0F5-FAD6165EF094}" dt="2025-06-19T10:14:17.694" v="22" actId="478"/>
          <ac:spMkLst>
            <pc:docMk/>
            <pc:sldMk cId="0" sldId="258"/>
            <ac:spMk id="3" creationId="{00000000-0000-0000-0000-000000000000}"/>
          </ac:spMkLst>
        </pc:spChg>
        <pc:spChg chg="del">
          <ac:chgData name="Johanna Niilivuo" userId="9f11eac1-f4c3-4775-b513-6d3c20439ae5" providerId="ADAL" clId="{49718D1B-66C4-42E6-B0F5-FAD6165EF094}" dt="2025-06-19T10:13:58.942" v="19" actId="478"/>
          <ac:spMkLst>
            <pc:docMk/>
            <pc:sldMk cId="0" sldId="258"/>
            <ac:spMk id="4" creationId="{00000000-0000-0000-0000-000000000000}"/>
          </ac:spMkLst>
        </pc:spChg>
        <pc:spChg chg="add mod">
          <ac:chgData name="Johanna Niilivuo" userId="9f11eac1-f4c3-4775-b513-6d3c20439ae5" providerId="ADAL" clId="{49718D1B-66C4-42E6-B0F5-FAD6165EF094}" dt="2025-06-19T10:19:08.609" v="88" actId="113"/>
          <ac:spMkLst>
            <pc:docMk/>
            <pc:sldMk cId="0" sldId="258"/>
            <ac:spMk id="9" creationId="{4B18F79D-9C34-7880-E08A-FFF882E9FD1C}"/>
          </ac:spMkLst>
        </pc:spChg>
        <pc:picChg chg="add mod">
          <ac:chgData name="Johanna Niilivuo" userId="9f11eac1-f4c3-4775-b513-6d3c20439ae5" providerId="ADAL" clId="{49718D1B-66C4-42E6-B0F5-FAD6165EF094}" dt="2025-06-19T10:14:09.118" v="21" actId="1076"/>
          <ac:picMkLst>
            <pc:docMk/>
            <pc:sldMk cId="0" sldId="258"/>
            <ac:picMk id="16" creationId="{7561E790-577F-9A00-27CC-E3A8101E3D1E}"/>
          </ac:picMkLst>
        </pc:picChg>
      </pc:sldChg>
      <pc:sldChg chg="addSp delSp modSp mod">
        <pc:chgData name="Johanna Niilivuo" userId="9f11eac1-f4c3-4775-b513-6d3c20439ae5" providerId="ADAL" clId="{49718D1B-66C4-42E6-B0F5-FAD6165EF094}" dt="2025-06-19T10:16:35.417" v="60"/>
        <pc:sldMkLst>
          <pc:docMk/>
          <pc:sldMk cId="0" sldId="259"/>
        </pc:sldMkLst>
        <pc:spChg chg="del">
          <ac:chgData name="Johanna Niilivuo" userId="9f11eac1-f4c3-4775-b513-6d3c20439ae5" providerId="ADAL" clId="{49718D1B-66C4-42E6-B0F5-FAD6165EF094}" dt="2025-06-19T10:16:34.553" v="59" actId="478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49718D1B-66C4-42E6-B0F5-FAD6165EF094}" dt="2025-06-19T10:16:35.417" v="60"/>
          <ac:spMkLst>
            <pc:docMk/>
            <pc:sldMk cId="0" sldId="259"/>
            <ac:spMk id="17" creationId="{0B889BD1-039B-AC4D-1121-C8BBE037FC6A}"/>
          </ac:spMkLst>
        </pc:spChg>
      </pc:sldChg>
      <pc:sldChg chg="addSp delSp modSp mod">
        <pc:chgData name="Johanna Niilivuo" userId="9f11eac1-f4c3-4775-b513-6d3c20439ae5" providerId="ADAL" clId="{49718D1B-66C4-42E6-B0F5-FAD6165EF094}" dt="2025-06-19T10:16:47.932" v="62"/>
        <pc:sldMkLst>
          <pc:docMk/>
          <pc:sldMk cId="0" sldId="262"/>
        </pc:sldMkLst>
        <pc:spChg chg="del">
          <ac:chgData name="Johanna Niilivuo" userId="9f11eac1-f4c3-4775-b513-6d3c20439ae5" providerId="ADAL" clId="{49718D1B-66C4-42E6-B0F5-FAD6165EF094}" dt="2025-06-19T10:16:46.940" v="61" actId="478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49718D1B-66C4-42E6-B0F5-FAD6165EF094}" dt="2025-06-19T10:16:47.932" v="62"/>
          <ac:spMkLst>
            <pc:docMk/>
            <pc:sldMk cId="0" sldId="262"/>
            <ac:spMk id="10" creationId="{38D7F9B7-C556-59DF-8AD2-F56B4EBEEAE8}"/>
          </ac:spMkLst>
        </pc:spChg>
      </pc:sldChg>
      <pc:sldChg chg="addSp delSp modSp mod">
        <pc:chgData name="Johanna Niilivuo" userId="9f11eac1-f4c3-4775-b513-6d3c20439ae5" providerId="ADAL" clId="{49718D1B-66C4-42E6-B0F5-FAD6165EF094}" dt="2025-06-19T10:16:56.313" v="64"/>
        <pc:sldMkLst>
          <pc:docMk/>
          <pc:sldMk cId="0" sldId="263"/>
        </pc:sldMkLst>
        <pc:spChg chg="del">
          <ac:chgData name="Johanna Niilivuo" userId="9f11eac1-f4c3-4775-b513-6d3c20439ae5" providerId="ADAL" clId="{49718D1B-66C4-42E6-B0F5-FAD6165EF094}" dt="2025-06-19T10:16:55.569" v="63" actId="478"/>
          <ac:spMkLst>
            <pc:docMk/>
            <pc:sldMk cId="0" sldId="263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49718D1B-66C4-42E6-B0F5-FAD6165EF094}" dt="2025-06-19T10:16:56.313" v="64"/>
          <ac:spMkLst>
            <pc:docMk/>
            <pc:sldMk cId="0" sldId="263"/>
            <ac:spMk id="11" creationId="{A9E310BD-ECD9-8115-21E1-9D0281E4B0AE}"/>
          </ac:spMkLst>
        </pc:spChg>
      </pc:sldChg>
      <pc:sldChg chg="addSp delSp modSp mod">
        <pc:chgData name="Johanna Niilivuo" userId="9f11eac1-f4c3-4775-b513-6d3c20439ae5" providerId="ADAL" clId="{49718D1B-66C4-42E6-B0F5-FAD6165EF094}" dt="2025-06-19T10:17:03.313" v="66"/>
        <pc:sldMkLst>
          <pc:docMk/>
          <pc:sldMk cId="0" sldId="264"/>
        </pc:sldMkLst>
        <pc:spChg chg="del">
          <ac:chgData name="Johanna Niilivuo" userId="9f11eac1-f4c3-4775-b513-6d3c20439ae5" providerId="ADAL" clId="{49718D1B-66C4-42E6-B0F5-FAD6165EF094}" dt="2025-06-19T10:17:02.611" v="65" actId="478"/>
          <ac:spMkLst>
            <pc:docMk/>
            <pc:sldMk cId="0" sldId="264"/>
            <ac:spMk id="3" creationId="{00000000-0000-0000-0000-000000000000}"/>
          </ac:spMkLst>
        </pc:spChg>
        <pc:spChg chg="del">
          <ac:chgData name="Johanna Niilivuo" userId="9f11eac1-f4c3-4775-b513-6d3c20439ae5" providerId="ADAL" clId="{49718D1B-66C4-42E6-B0F5-FAD6165EF094}" dt="2025-06-19T10:15:25.777" v="50" actId="478"/>
          <ac:spMkLst>
            <pc:docMk/>
            <pc:sldMk cId="0" sldId="264"/>
            <ac:spMk id="4" creationId="{00000000-0000-0000-0000-000000000000}"/>
          </ac:spMkLst>
        </pc:spChg>
        <pc:spChg chg="add mod">
          <ac:chgData name="Johanna Niilivuo" userId="9f11eac1-f4c3-4775-b513-6d3c20439ae5" providerId="ADAL" clId="{49718D1B-66C4-42E6-B0F5-FAD6165EF094}" dt="2025-06-19T10:17:03.313" v="66"/>
          <ac:spMkLst>
            <pc:docMk/>
            <pc:sldMk cId="0" sldId="264"/>
            <ac:spMk id="21" creationId="{952CB8EC-D277-121E-B945-AABA9125CF2F}"/>
          </ac:spMkLst>
        </pc:spChg>
        <pc:picChg chg="add mod">
          <ac:chgData name="Johanna Niilivuo" userId="9f11eac1-f4c3-4775-b513-6d3c20439ae5" providerId="ADAL" clId="{49718D1B-66C4-42E6-B0F5-FAD6165EF094}" dt="2025-06-19T10:15:26.577" v="51"/>
          <ac:picMkLst>
            <pc:docMk/>
            <pc:sldMk cId="0" sldId="264"/>
            <ac:picMk id="20" creationId="{137AC1FB-4A5D-B5B6-BF10-33B591750926}"/>
          </ac:picMkLst>
        </pc:picChg>
      </pc:sldChg>
      <pc:sldChg chg="addSp delSp modSp mod">
        <pc:chgData name="Johanna Niilivuo" userId="9f11eac1-f4c3-4775-b513-6d3c20439ae5" providerId="ADAL" clId="{49718D1B-66C4-42E6-B0F5-FAD6165EF094}" dt="2025-06-19T10:22:44.391" v="92" actId="20577"/>
        <pc:sldMkLst>
          <pc:docMk/>
          <pc:sldMk cId="0" sldId="265"/>
        </pc:sldMkLst>
        <pc:spChg chg="del">
          <ac:chgData name="Johanna Niilivuo" userId="9f11eac1-f4c3-4775-b513-6d3c20439ae5" providerId="ADAL" clId="{49718D1B-66C4-42E6-B0F5-FAD6165EF094}" dt="2025-06-19T10:17:37.476" v="67" actId="478"/>
          <ac:spMkLst>
            <pc:docMk/>
            <pc:sldMk cId="0" sldId="265"/>
            <ac:spMk id="3" creationId="{00000000-0000-0000-0000-000000000000}"/>
          </ac:spMkLst>
        </pc:spChg>
        <pc:spChg chg="del">
          <ac:chgData name="Johanna Niilivuo" userId="9f11eac1-f4c3-4775-b513-6d3c20439ae5" providerId="ADAL" clId="{49718D1B-66C4-42E6-B0F5-FAD6165EF094}" dt="2025-06-19T10:15:31.767" v="52" actId="478"/>
          <ac:spMkLst>
            <pc:docMk/>
            <pc:sldMk cId="0" sldId="265"/>
            <ac:spMk id="4" creationId="{00000000-0000-0000-0000-000000000000}"/>
          </ac:spMkLst>
        </pc:spChg>
        <pc:spChg chg="del">
          <ac:chgData name="Johanna Niilivuo" userId="9f11eac1-f4c3-4775-b513-6d3c20439ae5" providerId="ADAL" clId="{49718D1B-66C4-42E6-B0F5-FAD6165EF094}" dt="2025-06-19T10:15:34.904" v="54" actId="26606"/>
          <ac:spMkLst>
            <pc:docMk/>
            <pc:sldMk cId="0" sldId="265"/>
            <ac:spMk id="6" creationId="{00000000-0000-0000-0000-000000000000}"/>
          </ac:spMkLst>
        </pc:spChg>
        <pc:spChg chg="add mod">
          <ac:chgData name="Johanna Niilivuo" userId="9f11eac1-f4c3-4775-b513-6d3c20439ae5" providerId="ADAL" clId="{49718D1B-66C4-42E6-B0F5-FAD6165EF094}" dt="2025-06-19T10:17:38.277" v="68"/>
          <ac:spMkLst>
            <pc:docMk/>
            <pc:sldMk cId="0" sldId="265"/>
            <ac:spMk id="10" creationId="{68528DEB-A2C3-C23E-7C13-932FC2DF40BC}"/>
          </ac:spMkLst>
        </pc:spChg>
        <pc:spChg chg="add mod">
          <ac:chgData name="Johanna Niilivuo" userId="9f11eac1-f4c3-4775-b513-6d3c20439ae5" providerId="ADAL" clId="{49718D1B-66C4-42E6-B0F5-FAD6165EF094}" dt="2025-06-19T10:22:44.391" v="92" actId="20577"/>
          <ac:spMkLst>
            <pc:docMk/>
            <pc:sldMk cId="0" sldId="265"/>
            <ac:spMk id="12" creationId="{9F49694D-73EC-3B1E-E820-187E4BCFDE87}"/>
          </ac:spMkLst>
        </pc:spChg>
        <pc:graphicFrameChg chg="add del">
          <ac:chgData name="Johanna Niilivuo" userId="9f11eac1-f4c3-4775-b513-6d3c20439ae5" providerId="ADAL" clId="{49718D1B-66C4-42E6-B0F5-FAD6165EF094}" dt="2025-06-19T10:20:42.774" v="89" actId="478"/>
          <ac:graphicFrameMkLst>
            <pc:docMk/>
            <pc:sldMk cId="0" sldId="265"/>
            <ac:graphicFrameMk id="11" creationId="{069F2686-2B05-93A0-D76D-25DCF47AD451}"/>
          </ac:graphicFrameMkLst>
        </pc:graphicFrameChg>
        <pc:picChg chg="add mod">
          <ac:chgData name="Johanna Niilivuo" userId="9f11eac1-f4c3-4775-b513-6d3c20439ae5" providerId="ADAL" clId="{49718D1B-66C4-42E6-B0F5-FAD6165EF094}" dt="2025-06-19T10:15:32.805" v="53"/>
          <ac:picMkLst>
            <pc:docMk/>
            <pc:sldMk cId="0" sldId="265"/>
            <ac:picMk id="9" creationId="{AC2794FA-86F0-5391-C912-B141711740DA}"/>
          </ac:picMkLst>
        </pc:picChg>
      </pc:sldChg>
      <pc:sldChg chg="addSp delSp modSp mod">
        <pc:chgData name="Johanna Niilivuo" userId="9f11eac1-f4c3-4775-b513-6d3c20439ae5" providerId="ADAL" clId="{49718D1B-66C4-42E6-B0F5-FAD6165EF094}" dt="2025-06-19T10:17:43.286" v="70"/>
        <pc:sldMkLst>
          <pc:docMk/>
          <pc:sldMk cId="0" sldId="266"/>
        </pc:sldMkLst>
        <pc:spChg chg="del">
          <ac:chgData name="Johanna Niilivuo" userId="9f11eac1-f4c3-4775-b513-6d3c20439ae5" providerId="ADAL" clId="{49718D1B-66C4-42E6-B0F5-FAD6165EF094}" dt="2025-06-19T10:17:42.614" v="69" actId="478"/>
          <ac:spMkLst>
            <pc:docMk/>
            <pc:sldMk cId="0" sldId="266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49718D1B-66C4-42E6-B0F5-FAD6165EF094}" dt="2025-06-19T10:17:43.286" v="70"/>
          <ac:spMkLst>
            <pc:docMk/>
            <pc:sldMk cId="0" sldId="266"/>
            <ac:spMk id="13" creationId="{55481E43-0004-498F-A58A-0BD262B5EA04}"/>
          </ac:spMkLst>
        </pc:spChg>
      </pc:sldChg>
      <pc:sldChg chg="addSp delSp modSp mod">
        <pc:chgData name="Johanna Niilivuo" userId="9f11eac1-f4c3-4775-b513-6d3c20439ae5" providerId="ADAL" clId="{49718D1B-66C4-42E6-B0F5-FAD6165EF094}" dt="2025-06-19T10:17:55.559" v="73"/>
        <pc:sldMkLst>
          <pc:docMk/>
          <pc:sldMk cId="0" sldId="268"/>
        </pc:sldMkLst>
        <pc:spChg chg="del">
          <ac:chgData name="Johanna Niilivuo" userId="9f11eac1-f4c3-4775-b513-6d3c20439ae5" providerId="ADAL" clId="{49718D1B-66C4-42E6-B0F5-FAD6165EF094}" dt="2025-06-19T10:17:53.334" v="72" actId="478"/>
          <ac:spMkLst>
            <pc:docMk/>
            <pc:sldMk cId="0" sldId="268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49718D1B-66C4-42E6-B0F5-FAD6165EF094}" dt="2025-06-19T10:17:48.342" v="71"/>
          <ac:spMkLst>
            <pc:docMk/>
            <pc:sldMk cId="0" sldId="268"/>
            <ac:spMk id="10" creationId="{822FEEE9-AF7E-B844-FE7E-7CA0D7CF1151}"/>
          </ac:spMkLst>
        </pc:spChg>
        <pc:spChg chg="add mod">
          <ac:chgData name="Johanna Niilivuo" userId="9f11eac1-f4c3-4775-b513-6d3c20439ae5" providerId="ADAL" clId="{49718D1B-66C4-42E6-B0F5-FAD6165EF094}" dt="2025-06-19T10:17:55.559" v="73"/>
          <ac:spMkLst>
            <pc:docMk/>
            <pc:sldMk cId="0" sldId="268"/>
            <ac:spMk id="11" creationId="{41B6439C-C5B5-4D51-B2B7-D694606A843A}"/>
          </ac:spMkLst>
        </pc:spChg>
      </pc:sldChg>
      <pc:sldChg chg="addSp delSp modSp mod">
        <pc:chgData name="Johanna Niilivuo" userId="9f11eac1-f4c3-4775-b513-6d3c20439ae5" providerId="ADAL" clId="{49718D1B-66C4-42E6-B0F5-FAD6165EF094}" dt="2025-06-19T10:18:00.771" v="75"/>
        <pc:sldMkLst>
          <pc:docMk/>
          <pc:sldMk cId="0" sldId="269"/>
        </pc:sldMkLst>
        <pc:spChg chg="del">
          <ac:chgData name="Johanna Niilivuo" userId="9f11eac1-f4c3-4775-b513-6d3c20439ae5" providerId="ADAL" clId="{49718D1B-66C4-42E6-B0F5-FAD6165EF094}" dt="2025-06-19T10:18:00.083" v="74" actId="478"/>
          <ac:spMkLst>
            <pc:docMk/>
            <pc:sldMk cId="0" sldId="269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49718D1B-66C4-42E6-B0F5-FAD6165EF094}" dt="2025-06-19T10:18:00.771" v="75"/>
          <ac:spMkLst>
            <pc:docMk/>
            <pc:sldMk cId="0" sldId="269"/>
            <ac:spMk id="12" creationId="{508F731B-AAAB-A7C4-D5CB-27E1DEDC3194}"/>
          </ac:spMkLst>
        </pc:spChg>
      </pc:sldChg>
      <pc:sldChg chg="addSp delSp modSp mod">
        <pc:chgData name="Johanna Niilivuo" userId="9f11eac1-f4c3-4775-b513-6d3c20439ae5" providerId="ADAL" clId="{49718D1B-66C4-42E6-B0F5-FAD6165EF094}" dt="2025-06-19T10:18:05.500" v="77"/>
        <pc:sldMkLst>
          <pc:docMk/>
          <pc:sldMk cId="0" sldId="270"/>
        </pc:sldMkLst>
        <pc:spChg chg="del">
          <ac:chgData name="Johanna Niilivuo" userId="9f11eac1-f4c3-4775-b513-6d3c20439ae5" providerId="ADAL" clId="{49718D1B-66C4-42E6-B0F5-FAD6165EF094}" dt="2025-06-19T10:18:04.777" v="76" actId="478"/>
          <ac:spMkLst>
            <pc:docMk/>
            <pc:sldMk cId="0" sldId="270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49718D1B-66C4-42E6-B0F5-FAD6165EF094}" dt="2025-06-19T10:18:05.500" v="77"/>
          <ac:spMkLst>
            <pc:docMk/>
            <pc:sldMk cId="0" sldId="270"/>
            <ac:spMk id="11" creationId="{1E13761D-5142-5533-E75D-6AB0B7C09C04}"/>
          </ac:spMkLst>
        </pc:spChg>
      </pc:sldChg>
      <pc:sldChg chg="addSp delSp modSp mod">
        <pc:chgData name="Johanna Niilivuo" userId="9f11eac1-f4c3-4775-b513-6d3c20439ae5" providerId="ADAL" clId="{49718D1B-66C4-42E6-B0F5-FAD6165EF094}" dt="2025-06-19T10:18:12.157" v="79"/>
        <pc:sldMkLst>
          <pc:docMk/>
          <pc:sldMk cId="0" sldId="271"/>
        </pc:sldMkLst>
        <pc:spChg chg="del">
          <ac:chgData name="Johanna Niilivuo" userId="9f11eac1-f4c3-4775-b513-6d3c20439ae5" providerId="ADAL" clId="{49718D1B-66C4-42E6-B0F5-FAD6165EF094}" dt="2025-06-19T10:18:11.501" v="78" actId="478"/>
          <ac:spMkLst>
            <pc:docMk/>
            <pc:sldMk cId="0" sldId="271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49718D1B-66C4-42E6-B0F5-FAD6165EF094}" dt="2025-06-19T10:18:12.157" v="79"/>
          <ac:spMkLst>
            <pc:docMk/>
            <pc:sldMk cId="0" sldId="271"/>
            <ac:spMk id="10" creationId="{632E1478-4015-287E-879E-EBB50787B183}"/>
          </ac:spMkLst>
        </pc:spChg>
      </pc:sldChg>
      <pc:sldChg chg="addSp delSp modSp mod">
        <pc:chgData name="Johanna Niilivuo" userId="9f11eac1-f4c3-4775-b513-6d3c20439ae5" providerId="ADAL" clId="{49718D1B-66C4-42E6-B0F5-FAD6165EF094}" dt="2025-06-19T10:18:20.184" v="82"/>
        <pc:sldMkLst>
          <pc:docMk/>
          <pc:sldMk cId="0" sldId="272"/>
        </pc:sldMkLst>
        <pc:spChg chg="del">
          <ac:chgData name="Johanna Niilivuo" userId="9f11eac1-f4c3-4775-b513-6d3c20439ae5" providerId="ADAL" clId="{49718D1B-66C4-42E6-B0F5-FAD6165EF094}" dt="2025-06-19T10:18:19.486" v="81" actId="478"/>
          <ac:spMkLst>
            <pc:docMk/>
            <pc:sldMk cId="0" sldId="272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49718D1B-66C4-42E6-B0F5-FAD6165EF094}" dt="2025-06-19T10:18:15.627" v="80"/>
          <ac:spMkLst>
            <pc:docMk/>
            <pc:sldMk cId="0" sldId="272"/>
            <ac:spMk id="11" creationId="{07D630E6-ECA0-4A98-CB2A-3BA8C928D6AA}"/>
          </ac:spMkLst>
        </pc:spChg>
        <pc:spChg chg="add mod">
          <ac:chgData name="Johanna Niilivuo" userId="9f11eac1-f4c3-4775-b513-6d3c20439ae5" providerId="ADAL" clId="{49718D1B-66C4-42E6-B0F5-FAD6165EF094}" dt="2025-06-19T10:18:20.184" v="82"/>
          <ac:spMkLst>
            <pc:docMk/>
            <pc:sldMk cId="0" sldId="272"/>
            <ac:spMk id="12" creationId="{442C93E3-33A5-1580-DB5E-552E25103408}"/>
          </ac:spMkLst>
        </pc:spChg>
      </pc:sldChg>
      <pc:sldChg chg="addSp delSp modSp mod">
        <pc:chgData name="Johanna Niilivuo" userId="9f11eac1-f4c3-4775-b513-6d3c20439ae5" providerId="ADAL" clId="{49718D1B-66C4-42E6-B0F5-FAD6165EF094}" dt="2025-06-19T10:23:11.494" v="93" actId="404"/>
        <pc:sldMkLst>
          <pc:docMk/>
          <pc:sldMk cId="0" sldId="273"/>
        </pc:sldMkLst>
        <pc:spChg chg="del">
          <ac:chgData name="Johanna Niilivuo" userId="9f11eac1-f4c3-4775-b513-6d3c20439ae5" providerId="ADAL" clId="{49718D1B-66C4-42E6-B0F5-FAD6165EF094}" dt="2025-06-19T10:18:23.648" v="83" actId="478"/>
          <ac:spMkLst>
            <pc:docMk/>
            <pc:sldMk cId="0" sldId="273"/>
            <ac:spMk id="3" creationId="{00000000-0000-0000-0000-000000000000}"/>
          </ac:spMkLst>
        </pc:spChg>
        <pc:spChg chg="mod">
          <ac:chgData name="Johanna Niilivuo" userId="9f11eac1-f4c3-4775-b513-6d3c20439ae5" providerId="ADAL" clId="{49718D1B-66C4-42E6-B0F5-FAD6165EF094}" dt="2025-06-19T10:23:11.494" v="93" actId="404"/>
          <ac:spMkLst>
            <pc:docMk/>
            <pc:sldMk cId="0" sldId="273"/>
            <ac:spMk id="5" creationId="{00000000-0000-0000-0000-000000000000}"/>
          </ac:spMkLst>
        </pc:spChg>
        <pc:spChg chg="del">
          <ac:chgData name="Johanna Niilivuo" userId="9f11eac1-f4c3-4775-b513-6d3c20439ae5" providerId="ADAL" clId="{49718D1B-66C4-42E6-B0F5-FAD6165EF094}" dt="2025-06-19T10:15:48.877" v="55" actId="478"/>
          <ac:spMkLst>
            <pc:docMk/>
            <pc:sldMk cId="0" sldId="273"/>
            <ac:spMk id="8" creationId="{00000000-0000-0000-0000-000000000000}"/>
          </ac:spMkLst>
        </pc:spChg>
        <pc:spChg chg="add mod">
          <ac:chgData name="Johanna Niilivuo" userId="9f11eac1-f4c3-4775-b513-6d3c20439ae5" providerId="ADAL" clId="{49718D1B-66C4-42E6-B0F5-FAD6165EF094}" dt="2025-06-19T10:18:24.213" v="84"/>
          <ac:spMkLst>
            <pc:docMk/>
            <pc:sldMk cId="0" sldId="273"/>
            <ac:spMk id="10" creationId="{3FCC6CCB-3C52-A7EC-34D4-E3AFC2F66EC8}"/>
          </ac:spMkLst>
        </pc:spChg>
        <pc:picChg chg="add mod">
          <ac:chgData name="Johanna Niilivuo" userId="9f11eac1-f4c3-4775-b513-6d3c20439ae5" providerId="ADAL" clId="{49718D1B-66C4-42E6-B0F5-FAD6165EF094}" dt="2025-06-19T10:15:49.756" v="56"/>
          <ac:picMkLst>
            <pc:docMk/>
            <pc:sldMk cId="0" sldId="273"/>
            <ac:picMk id="9" creationId="{14A91B11-405D-C5A0-507E-52BEEDEB5591}"/>
          </ac:picMkLst>
        </pc:picChg>
      </pc:sldChg>
      <pc:sldChg chg="addSp delSp modSp mod">
        <pc:chgData name="Johanna Niilivuo" userId="9f11eac1-f4c3-4775-b513-6d3c20439ae5" providerId="ADAL" clId="{49718D1B-66C4-42E6-B0F5-FAD6165EF094}" dt="2025-06-19T10:18:32.628" v="86"/>
        <pc:sldMkLst>
          <pc:docMk/>
          <pc:sldMk cId="0" sldId="274"/>
        </pc:sldMkLst>
        <pc:spChg chg="del">
          <ac:chgData name="Johanna Niilivuo" userId="9f11eac1-f4c3-4775-b513-6d3c20439ae5" providerId="ADAL" clId="{49718D1B-66C4-42E6-B0F5-FAD6165EF094}" dt="2025-06-19T10:18:31.867" v="85" actId="478"/>
          <ac:spMkLst>
            <pc:docMk/>
            <pc:sldMk cId="0" sldId="274"/>
            <ac:spMk id="3" creationId="{00000000-0000-0000-0000-000000000000}"/>
          </ac:spMkLst>
        </pc:spChg>
        <pc:spChg chg="add mod">
          <ac:chgData name="Johanna Niilivuo" userId="9f11eac1-f4c3-4775-b513-6d3c20439ae5" providerId="ADAL" clId="{49718D1B-66C4-42E6-B0F5-FAD6165EF094}" dt="2025-06-19T10:18:32.628" v="86"/>
          <ac:spMkLst>
            <pc:docMk/>
            <pc:sldMk cId="0" sldId="274"/>
            <ac:spMk id="10" creationId="{0E58CCC0-FD87-80DE-047E-687A0AC8DAA3}"/>
          </ac:spMkLst>
        </pc:spChg>
      </pc:sldChg>
      <pc:sldChg chg="delSp modSp mod">
        <pc:chgData name="Johanna Niilivuo" userId="9f11eac1-f4c3-4775-b513-6d3c20439ae5" providerId="ADAL" clId="{49718D1B-66C4-42E6-B0F5-FAD6165EF094}" dt="2025-06-19T10:16:16.239" v="58" actId="1076"/>
        <pc:sldMkLst>
          <pc:docMk/>
          <pc:sldMk cId="0" sldId="275"/>
        </pc:sldMkLst>
        <pc:spChg chg="del">
          <ac:chgData name="Johanna Niilivuo" userId="9f11eac1-f4c3-4775-b513-6d3c20439ae5" providerId="ADAL" clId="{49718D1B-66C4-42E6-B0F5-FAD6165EF094}" dt="2025-06-19T10:16:01.434" v="57" actId="478"/>
          <ac:spMkLst>
            <pc:docMk/>
            <pc:sldMk cId="0" sldId="275"/>
            <ac:spMk id="3" creationId="{00000000-0000-0000-0000-000000000000}"/>
          </ac:spMkLst>
        </pc:spChg>
        <pc:spChg chg="mod">
          <ac:chgData name="Johanna Niilivuo" userId="9f11eac1-f4c3-4775-b513-6d3c20439ae5" providerId="ADAL" clId="{49718D1B-66C4-42E6-B0F5-FAD6165EF094}" dt="2025-06-19T10:16:16.239" v="58" actId="1076"/>
          <ac:spMkLst>
            <pc:docMk/>
            <pc:sldMk cId="0" sldId="275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ra.fi/hankkeet/tulevaisuuden-tekijan-tyokalupakki/" TargetMode="External"/><Relationship Id="rId2" Type="http://schemas.openxmlformats.org/officeDocument/2006/relationships/hyperlink" Target="https://www.pohjois-savonkylat.fi/tutustu-hankkeisiimme/tulevaisuuden-kylat-ja-korttelit/?fbclid=IwY2xjawK2xVUBHZD0tc8B0v-ZYi5JKFfLprEKmeV50XDEDjX5wZRBRqyTELfrp1N3SBPCA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www.hdl.fi/wp-content/uploads/2024/06/Diakonissalaitos-opas-jokaisesta-tulevaisuusosallinen-2024.pdf" TargetMode="External"/><Relationship Id="rId4" Type="http://schemas.openxmlformats.org/officeDocument/2006/relationships/hyperlink" Target="https://www.sitra.fi/hankkeet/hyvan-elaman-kipin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kansalaisareena.fi/hankkeet/ennakointi/tulevaisuusvalta-blogi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hdl.fi/tulevaisuusvalta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itra.fi/julkaisut/kaikki-mukaan-tulevaisuuskeskusteluun-mutta-miten/" TargetMode="External"/><Relationship Id="rId5" Type="http://schemas.openxmlformats.org/officeDocument/2006/relationships/hyperlink" Target="https://www.sitra.fi/julkaisut/tulevaisuusvalta/" TargetMode="Externa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ra.fi/julkaisut/kaikki-mukaan-tulevaisuuskeskusteluun-mutta-miten/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www.sitra.fi/julkaisut/tulevaisuusvalt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omenkylat.fi/materiaalipankki/tilaisuuksien-materiaalit" TargetMode="External"/><Relationship Id="rId5" Type="http://schemas.openxmlformats.org/officeDocument/2006/relationships/hyperlink" Target="https://www.hdl.fi/wp-content/uploads/2024/06/Diakonissalaitos-opas-jokaisesta-tulevaisuusosallinen-2024.pdf" TargetMode="External"/><Relationship Id="rId4" Type="http://schemas.openxmlformats.org/officeDocument/2006/relationships/hyperlink" Target="https://www.pohjois-savonkylat.fi/tutustu-hankkeisiimme/tulevaisuuden-kylat-ja-korttelit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44854" y="843963"/>
            <a:ext cx="7049756" cy="8140596"/>
            <a:chOff x="0" y="0"/>
            <a:chExt cx="54991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578" r="-36578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9728552" y="4990518"/>
            <a:ext cx="4280644" cy="3707438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79D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AutoShape 7"/>
          <p:cNvSpPr/>
          <p:nvPr/>
        </p:nvSpPr>
        <p:spPr>
          <a:xfrm>
            <a:off x="3046665" y="4203584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10692275" y="8502456"/>
            <a:ext cx="2240064" cy="48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046665" y="1965841"/>
            <a:ext cx="7041356" cy="223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0"/>
              </a:lnSpc>
            </a:pPr>
            <a:r>
              <a:rPr lang="en-US" sz="80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Tulevaisuus</a:t>
            </a:r>
            <a:r>
              <a:rPr lang="en-US" sz="8000" dirty="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-</a:t>
            </a:r>
          </a:p>
          <a:p>
            <a:pPr algn="l">
              <a:lnSpc>
                <a:spcPts val="8600"/>
              </a:lnSpc>
            </a:pPr>
            <a:r>
              <a:rPr lang="en-US" sz="80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valta</a:t>
            </a:r>
            <a:endParaRPr lang="en-US" sz="80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046665" y="4585648"/>
            <a:ext cx="6413182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Kylän ääni </a:t>
            </a:r>
          </a:p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tulevaisuuskeskustelussa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0587" y="5892678"/>
            <a:ext cx="2916574" cy="174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7527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10.6.</a:t>
            </a:r>
          </a:p>
          <a:p>
            <a:pPr algn="ctr">
              <a:lnSpc>
                <a:spcPts val="6423"/>
              </a:lnSpc>
            </a:pPr>
            <a:r>
              <a:rPr lang="en-US" sz="5353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2025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1176182" y="6890041"/>
            <a:ext cx="138538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13" name="TextBox 13"/>
          <p:cNvSpPr txBox="1"/>
          <p:nvPr/>
        </p:nvSpPr>
        <p:spPr>
          <a:xfrm>
            <a:off x="10728064" y="7728312"/>
            <a:ext cx="2281621" cy="34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8"/>
              </a:lnSpc>
            </a:pPr>
            <a:r>
              <a:rPr lang="en-US" sz="2598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klo 17.30–19.30</a:t>
            </a:r>
          </a:p>
        </p:txBody>
      </p:sp>
      <p:pic>
        <p:nvPicPr>
          <p:cNvPr id="18" name="Kuva 17" descr="Kuva, joka sisältää kohteen teksti, Fontti, logo, Grafiikka&#10;&#10;Tekoälyllä luotu sisältö voi olla virheellistä.">
            <a:extLst>
              <a:ext uri="{FF2B5EF4-FFF2-40B4-BE49-F238E27FC236}">
                <a16:creationId xmlns:a16="http://schemas.microsoft.com/office/drawing/2014/main" id="{DF2605CB-3BF7-C6CE-5BF2-7F08CB9BD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50" y="8243083"/>
            <a:ext cx="4526685" cy="11203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12853048" y="9367886"/>
            <a:ext cx="203334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 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26982" r="-26982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AutoShape 7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2999040" y="3202486"/>
            <a:ext cx="6144667" cy="544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Tulevaisuuksia on monia.</a:t>
            </a:r>
          </a:p>
          <a:p>
            <a:pPr algn="l">
              <a:lnSpc>
                <a:spcPts val="4320"/>
              </a:lnSpc>
            </a:pPr>
            <a:endParaRPr lang="en-US" sz="3600" b="1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Tulevaisuusvallan laajentaminen monipuolistaa tulevaisuusnäkymiä ja auttaa löytämään tulevaisuuksia, jotka ovat mahdollisimman hyviä mahdollisimman monille.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999040" y="1409316"/>
            <a:ext cx="1381127" cy="1132635"/>
            <a:chOff x="0" y="0"/>
            <a:chExt cx="6350000" cy="5207508"/>
          </a:xfrm>
        </p:grpSpPr>
        <p:sp>
          <p:nvSpPr>
            <p:cNvPr id="10" name="Freeform 10"/>
            <p:cNvSpPr/>
            <p:nvPr/>
          </p:nvSpPr>
          <p:spPr>
            <a:xfrm>
              <a:off x="-39497" y="-61722"/>
              <a:ext cx="6392672" cy="5269357"/>
            </a:xfrm>
            <a:custGeom>
              <a:avLst/>
              <a:gdLst/>
              <a:ahLst/>
              <a:cxnLst/>
              <a:rect l="l" t="t" r="r" b="b"/>
              <a:pathLst>
                <a:path w="6392672" h="5269357">
                  <a:moveTo>
                    <a:pt x="3099054" y="1616837"/>
                  </a:moveTo>
                  <a:cubicBezTo>
                    <a:pt x="3138805" y="1784858"/>
                    <a:pt x="3143250" y="1956562"/>
                    <a:pt x="3138424" y="2128012"/>
                  </a:cubicBezTo>
                  <a:cubicBezTo>
                    <a:pt x="3110103" y="3143885"/>
                    <a:pt x="2652395" y="3938143"/>
                    <a:pt x="1875028" y="4564507"/>
                  </a:cubicBezTo>
                  <a:cubicBezTo>
                    <a:pt x="1517904" y="4852289"/>
                    <a:pt x="1114806" y="5057267"/>
                    <a:pt x="681609" y="5204460"/>
                  </a:cubicBezTo>
                  <a:cubicBezTo>
                    <a:pt x="624205" y="5224018"/>
                    <a:pt x="567690" y="5246243"/>
                    <a:pt x="505333" y="5269357"/>
                  </a:cubicBezTo>
                  <a:cubicBezTo>
                    <a:pt x="505333" y="5182362"/>
                    <a:pt x="512191" y="5099685"/>
                    <a:pt x="503428" y="5018659"/>
                  </a:cubicBezTo>
                  <a:cubicBezTo>
                    <a:pt x="494030" y="4931791"/>
                    <a:pt x="528574" y="4885055"/>
                    <a:pt x="599694" y="4838446"/>
                  </a:cubicBezTo>
                  <a:cubicBezTo>
                    <a:pt x="866013" y="4663948"/>
                    <a:pt x="1132586" y="4488942"/>
                    <a:pt x="1388999" y="4300347"/>
                  </a:cubicBezTo>
                  <a:cubicBezTo>
                    <a:pt x="1700911" y="4070858"/>
                    <a:pt x="1939544" y="3778123"/>
                    <a:pt x="2073910" y="3409950"/>
                  </a:cubicBezTo>
                  <a:cubicBezTo>
                    <a:pt x="2183130" y="3110611"/>
                    <a:pt x="2225040" y="2802636"/>
                    <a:pt x="2162556" y="2486279"/>
                  </a:cubicBezTo>
                  <a:cubicBezTo>
                    <a:pt x="2151888" y="2432177"/>
                    <a:pt x="2134235" y="2377948"/>
                    <a:pt x="2110232" y="2328291"/>
                  </a:cubicBezTo>
                  <a:cubicBezTo>
                    <a:pt x="2046732" y="2196846"/>
                    <a:pt x="1914779" y="2134362"/>
                    <a:pt x="1751203" y="2162429"/>
                  </a:cubicBezTo>
                  <a:cubicBezTo>
                    <a:pt x="1630045" y="2183257"/>
                    <a:pt x="1511173" y="2217293"/>
                    <a:pt x="1390777" y="2242566"/>
                  </a:cubicBezTo>
                  <a:cubicBezTo>
                    <a:pt x="1047496" y="2314448"/>
                    <a:pt x="721106" y="2280285"/>
                    <a:pt x="430784" y="2068322"/>
                  </a:cubicBezTo>
                  <a:cubicBezTo>
                    <a:pt x="185039" y="1888998"/>
                    <a:pt x="64262" y="1639570"/>
                    <a:pt x="42545" y="1337564"/>
                  </a:cubicBezTo>
                  <a:cubicBezTo>
                    <a:pt x="0" y="747522"/>
                    <a:pt x="435356" y="193675"/>
                    <a:pt x="1053592" y="87249"/>
                  </a:cubicBezTo>
                  <a:cubicBezTo>
                    <a:pt x="1560449" y="0"/>
                    <a:pt x="2011299" y="138557"/>
                    <a:pt x="2400935" y="470027"/>
                  </a:cubicBezTo>
                  <a:cubicBezTo>
                    <a:pt x="2758821" y="774446"/>
                    <a:pt x="2990723" y="1158875"/>
                    <a:pt x="3099054" y="1616837"/>
                  </a:cubicBezTo>
                  <a:close/>
                  <a:moveTo>
                    <a:pt x="6348603" y="1616837"/>
                  </a:moveTo>
                  <a:cubicBezTo>
                    <a:pt x="6240399" y="1158875"/>
                    <a:pt x="6008370" y="774446"/>
                    <a:pt x="5650611" y="470027"/>
                  </a:cubicBezTo>
                  <a:cubicBezTo>
                    <a:pt x="5260848" y="138557"/>
                    <a:pt x="4809998" y="0"/>
                    <a:pt x="4303141" y="87249"/>
                  </a:cubicBezTo>
                  <a:cubicBezTo>
                    <a:pt x="3684905" y="193675"/>
                    <a:pt x="3249422" y="747522"/>
                    <a:pt x="3291840" y="1337564"/>
                  </a:cubicBezTo>
                  <a:cubicBezTo>
                    <a:pt x="3313557" y="1639570"/>
                    <a:pt x="3434334" y="1888998"/>
                    <a:pt x="3680079" y="2068322"/>
                  </a:cubicBezTo>
                  <a:cubicBezTo>
                    <a:pt x="3970401" y="2280285"/>
                    <a:pt x="4296791" y="2314448"/>
                    <a:pt x="4640072" y="2242566"/>
                  </a:cubicBezTo>
                  <a:cubicBezTo>
                    <a:pt x="4760595" y="2217293"/>
                    <a:pt x="4879340" y="2183257"/>
                    <a:pt x="5000498" y="2162429"/>
                  </a:cubicBezTo>
                  <a:cubicBezTo>
                    <a:pt x="5163947" y="2134362"/>
                    <a:pt x="5296027" y="2196846"/>
                    <a:pt x="5359527" y="2328291"/>
                  </a:cubicBezTo>
                  <a:cubicBezTo>
                    <a:pt x="5383530" y="2377821"/>
                    <a:pt x="5401183" y="2432177"/>
                    <a:pt x="5411851" y="2486279"/>
                  </a:cubicBezTo>
                  <a:cubicBezTo>
                    <a:pt x="5474335" y="2802636"/>
                    <a:pt x="5432552" y="3110611"/>
                    <a:pt x="5323205" y="3409950"/>
                  </a:cubicBezTo>
                  <a:cubicBezTo>
                    <a:pt x="5188839" y="3777996"/>
                    <a:pt x="4950333" y="4070858"/>
                    <a:pt x="4638294" y="4300347"/>
                  </a:cubicBezTo>
                  <a:cubicBezTo>
                    <a:pt x="4381881" y="4488942"/>
                    <a:pt x="4115308" y="4663948"/>
                    <a:pt x="3848989" y="4838446"/>
                  </a:cubicBezTo>
                  <a:cubicBezTo>
                    <a:pt x="3777869" y="4885055"/>
                    <a:pt x="3743452" y="4931791"/>
                    <a:pt x="3752723" y="5018659"/>
                  </a:cubicBezTo>
                  <a:cubicBezTo>
                    <a:pt x="3761486" y="5099685"/>
                    <a:pt x="3754628" y="5182362"/>
                    <a:pt x="3754628" y="5269357"/>
                  </a:cubicBezTo>
                  <a:cubicBezTo>
                    <a:pt x="3816985" y="5246243"/>
                    <a:pt x="3873500" y="5224018"/>
                    <a:pt x="3930904" y="5204460"/>
                  </a:cubicBezTo>
                  <a:cubicBezTo>
                    <a:pt x="4364228" y="5057267"/>
                    <a:pt x="4767199" y="4852289"/>
                    <a:pt x="5124323" y="4564507"/>
                  </a:cubicBezTo>
                  <a:cubicBezTo>
                    <a:pt x="5901690" y="3938143"/>
                    <a:pt x="6359271" y="3143885"/>
                    <a:pt x="6387719" y="2128012"/>
                  </a:cubicBezTo>
                  <a:cubicBezTo>
                    <a:pt x="6392672" y="1956562"/>
                    <a:pt x="6388227" y="1784858"/>
                    <a:pt x="6348603" y="1616837"/>
                  </a:cubicBezTo>
                  <a:close/>
                </a:path>
              </a:pathLst>
            </a:custGeom>
            <a:solidFill>
              <a:srgbClr val="00A79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457792" y="-412427"/>
            <a:ext cx="8095398" cy="9348034"/>
            <a:chOff x="0" y="0"/>
            <a:chExt cx="54991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3"/>
              <a:stretch>
                <a:fillRect l="-36605" r="-36605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55481E43-0004-498F-A58A-0BD262B5EA04}"/>
              </a:ext>
            </a:extLst>
          </p:cNvPr>
          <p:cNvSpPr txBox="1"/>
          <p:nvPr/>
        </p:nvSpPr>
        <p:spPr>
          <a:xfrm>
            <a:off x="15471113" y="9360321"/>
            <a:ext cx="20981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5550" y="0"/>
            <a:ext cx="15556900" cy="10287000"/>
          </a:xfrm>
          <a:custGeom>
            <a:avLst/>
            <a:gdLst/>
            <a:ahLst/>
            <a:cxnLst/>
            <a:rect l="l" t="t" r="r" b="b"/>
            <a:pathLst>
              <a:path w="15556900" h="10287000">
                <a:moveTo>
                  <a:pt x="0" y="0"/>
                </a:moveTo>
                <a:lnTo>
                  <a:pt x="15556900" y="0"/>
                </a:lnTo>
                <a:lnTo>
                  <a:pt x="15556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-1799731" y="9890620"/>
            <a:ext cx="9144000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Kuva: Tulevaisuusvallan laajentajan eettiset periaatteet. Lähde: Sitra 2025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605" r="-36605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" name="AutoShape 6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 rot="-765855">
            <a:off x="2308285" y="515469"/>
            <a:ext cx="2424198" cy="1780684"/>
          </a:xfrm>
          <a:custGeom>
            <a:avLst/>
            <a:gdLst/>
            <a:ahLst/>
            <a:cxnLst/>
            <a:rect l="l" t="t" r="r" b="b"/>
            <a:pathLst>
              <a:path w="2424198" h="1780684">
                <a:moveTo>
                  <a:pt x="0" y="0"/>
                </a:moveTo>
                <a:lnTo>
                  <a:pt x="2424199" y="0"/>
                </a:lnTo>
                <a:lnTo>
                  <a:pt x="2424199" y="1780684"/>
                </a:lnTo>
                <a:lnTo>
                  <a:pt x="0" y="17806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2999333" y="3483448"/>
            <a:ext cx="6144667" cy="358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0"/>
              </a:lnSpc>
            </a:pPr>
            <a:r>
              <a:rPr lang="en-US" sz="4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Kenen ääni ei kuulu riittävästi tulevaisuudesta</a:t>
            </a:r>
          </a:p>
          <a:p>
            <a:pPr algn="l">
              <a:lnSpc>
                <a:spcPts val="5640"/>
              </a:lnSpc>
            </a:pPr>
            <a:r>
              <a:rPr lang="en-US" sz="4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käytävässä keskustelussa?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62573" y="9367886"/>
            <a:ext cx="203334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 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41B6439C-C5B5-4D51-B2B7-D694606A843A}"/>
              </a:ext>
            </a:extLst>
          </p:cNvPr>
          <p:cNvSpPr txBox="1"/>
          <p:nvPr/>
        </p:nvSpPr>
        <p:spPr>
          <a:xfrm>
            <a:off x="15471113" y="9360321"/>
            <a:ext cx="20981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8187189" y="1849587"/>
            <a:ext cx="10100811" cy="161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62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Menetelmiä ja työkaluja tulevaisuustyöhön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53982" y="4137901"/>
            <a:ext cx="10334018" cy="4751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43" lvl="1" indent="-291471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Tulevaisuustaajuus-menetelmä (Tulevaisuuden kylät ja korttelit)</a:t>
            </a:r>
          </a:p>
          <a:p>
            <a:pPr marL="1165886" lvl="2" indent="-388629" algn="l">
              <a:lnSpc>
                <a:spcPts val="3780"/>
              </a:lnSpc>
              <a:buFont typeface="Arial"/>
              <a:buChar char="⚬"/>
            </a:pPr>
            <a:r>
              <a:rPr lang="en-US" sz="27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2" tooltip="https://www.pohjois-savonkylat.fi/tutustu-hankkeisiimme/tulevaisuuden-kylat-ja-korttelit/?fbclid=IwY2xjawK2xVUBHZD0tc8B0v-ZYi5JKFfLprEKmeV50XDEDjX5wZRBRqyTELfrp1N3SBPCAg"/>
              </a:rPr>
              <a:t>Tulevaisuuden kylät ja korttelit - Pohjois-Savon Kylät ry</a:t>
            </a:r>
          </a:p>
          <a:p>
            <a:pPr marL="582943" lvl="1" indent="-291471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Tulevaisuuden tekijän työkalupakki (Sitra)</a:t>
            </a:r>
          </a:p>
          <a:p>
            <a:pPr marL="1165886" lvl="2" indent="-388629" algn="l">
              <a:lnSpc>
                <a:spcPts val="3780"/>
              </a:lnSpc>
              <a:buFont typeface="Arial"/>
              <a:buChar char="⚬"/>
            </a:pPr>
            <a:r>
              <a:rPr lang="en-US" sz="27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3" tooltip="https://www.sitra.fi/hankkeet/tulevaisuuden-tekijan-tyokalupakki/"/>
              </a:rPr>
              <a:t>https://www.sitra.fi/hankkeet/tulevaisuuden-tekijan-tyokalupakki/</a:t>
            </a:r>
          </a:p>
          <a:p>
            <a:pPr marL="582943" lvl="1" indent="-291471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Työkaluja hyvän tulevaisuuden kuvitteluun (Sitra)</a:t>
            </a:r>
          </a:p>
          <a:p>
            <a:pPr marL="1165886" lvl="2" indent="-388629" algn="l">
              <a:lnSpc>
                <a:spcPts val="3780"/>
              </a:lnSpc>
              <a:buFont typeface="Arial"/>
              <a:buChar char="⚬"/>
            </a:pPr>
            <a:r>
              <a:rPr lang="en-US" sz="27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4" tooltip="https://www.sitra.fi/hankkeet/hyvan-elaman-kipina/"/>
              </a:rPr>
              <a:t>https://www.sitra.fi/hankkeet/hyvan-elaman-kipina/</a:t>
            </a:r>
          </a:p>
          <a:p>
            <a:pPr marL="582943" lvl="1" indent="-291471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Jokaisesta tulevaisuusosallinen (Diakonissalaitos)</a:t>
            </a:r>
          </a:p>
          <a:p>
            <a:pPr marL="1165886" lvl="2" indent="-388629" algn="l">
              <a:lnSpc>
                <a:spcPts val="3780"/>
              </a:lnSpc>
              <a:buFont typeface="Arial"/>
              <a:buChar char="⚬"/>
            </a:pPr>
            <a:r>
              <a:rPr lang="en-US" sz="27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5" tooltip="https://www.hdl.fi/wp-content/uploads/2024/06/Diakonissalaitos-opas-jokaisesta-tulevaisuusosallinen-2024.pdf"/>
              </a:rPr>
              <a:t>Jokaisesta tulevaisuusosallinen_2024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53048" y="9367886"/>
            <a:ext cx="203334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 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87989" y="1457244"/>
            <a:ext cx="6384595" cy="7372512"/>
            <a:chOff x="0" y="0"/>
            <a:chExt cx="54991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AutoShape 9"/>
          <p:cNvSpPr/>
          <p:nvPr/>
        </p:nvSpPr>
        <p:spPr>
          <a:xfrm>
            <a:off x="8187189" y="3696588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37291" y="1028700"/>
            <a:ext cx="6887693" cy="7953456"/>
            <a:chOff x="0" y="0"/>
            <a:chExt cx="54991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6"/>
              <a:stretch>
                <a:fillRect l="-25534" r="-25534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2" name="TextBox 7">
            <a:extLst>
              <a:ext uri="{FF2B5EF4-FFF2-40B4-BE49-F238E27FC236}">
                <a16:creationId xmlns:a16="http://schemas.microsoft.com/office/drawing/2014/main" id="{508F731B-AAAB-A7C4-D5CB-27E1DEDC3194}"/>
              </a:ext>
            </a:extLst>
          </p:cNvPr>
          <p:cNvSpPr txBox="1"/>
          <p:nvPr/>
        </p:nvSpPr>
        <p:spPr>
          <a:xfrm>
            <a:off x="15471113" y="9360321"/>
            <a:ext cx="20981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8187189" y="1660603"/>
            <a:ext cx="10100811" cy="178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Ideat menetelmien hyödyntämiseen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87189" y="4071698"/>
            <a:ext cx="9072111" cy="446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Kyläsuunnittelun tueksi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Oman kylän tavoitteiden kirkastamiseen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Kylien yhteisen äänen vahvistamiseen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Kunnan ja kylien yhteisen näkemyksen löytämiseen</a:t>
            </a: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853048" y="9367886"/>
            <a:ext cx="203334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 </a:t>
            </a:r>
          </a:p>
        </p:txBody>
      </p:sp>
      <p:sp>
        <p:nvSpPr>
          <p:cNvPr id="7" name="AutoShape 7"/>
          <p:cNvSpPr/>
          <p:nvPr/>
        </p:nvSpPr>
        <p:spPr>
          <a:xfrm>
            <a:off x="8187189" y="3800236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8" name="Group 8"/>
          <p:cNvGrpSpPr/>
          <p:nvPr/>
        </p:nvGrpSpPr>
        <p:grpSpPr>
          <a:xfrm>
            <a:off x="215094" y="2016235"/>
            <a:ext cx="7590700" cy="6254529"/>
            <a:chOff x="0" y="0"/>
            <a:chExt cx="10120934" cy="8339372"/>
          </a:xfrm>
        </p:grpSpPr>
        <p:sp>
          <p:nvSpPr>
            <p:cNvPr id="9" name="Freeform 9"/>
            <p:cNvSpPr/>
            <p:nvPr/>
          </p:nvSpPr>
          <p:spPr>
            <a:xfrm rot="-765855">
              <a:off x="612010" y="902092"/>
              <a:ext cx="8896914" cy="6535188"/>
            </a:xfrm>
            <a:custGeom>
              <a:avLst/>
              <a:gdLst/>
              <a:ahLst/>
              <a:cxnLst/>
              <a:rect l="l" t="t" r="r" b="b"/>
              <a:pathLst>
                <a:path w="8896914" h="6535188">
                  <a:moveTo>
                    <a:pt x="0" y="0"/>
                  </a:moveTo>
                  <a:lnTo>
                    <a:pt x="8896914" y="0"/>
                  </a:lnTo>
                  <a:lnTo>
                    <a:pt x="8896914" y="6535188"/>
                  </a:lnTo>
                  <a:lnTo>
                    <a:pt x="0" y="6535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TextBox 10"/>
            <p:cNvSpPr txBox="1"/>
            <p:nvPr/>
          </p:nvSpPr>
          <p:spPr>
            <a:xfrm rot="-1078684">
              <a:off x="1011763" y="2196698"/>
              <a:ext cx="8091529" cy="3276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5"/>
                </a:lnSpc>
                <a:spcBef>
                  <a:spcPct val="0"/>
                </a:spcBef>
              </a:pPr>
              <a:r>
                <a:rPr lang="en-US" sz="3254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Tulevaisuuskeskusteluun osallistuminen voi</a:t>
              </a:r>
            </a:p>
            <a:p>
              <a:pPr algn="ctr">
                <a:lnSpc>
                  <a:spcPts val="3905"/>
                </a:lnSpc>
                <a:spcBef>
                  <a:spcPct val="0"/>
                </a:spcBef>
              </a:pPr>
              <a:r>
                <a:rPr lang="en-US" sz="3254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vahvistaa osallisuutta, luottamusta ja uskoa</a:t>
              </a:r>
            </a:p>
            <a:p>
              <a:pPr algn="ctr">
                <a:lnSpc>
                  <a:spcPts val="3905"/>
                </a:lnSpc>
                <a:spcBef>
                  <a:spcPct val="0"/>
                </a:spcBef>
              </a:pPr>
              <a:r>
                <a:rPr lang="en-US" sz="3254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tulevaisuuteen</a:t>
              </a:r>
            </a:p>
          </p:txBody>
        </p:sp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1E13761D-5142-5533-E75D-6AB0B7C09C04}"/>
              </a:ext>
            </a:extLst>
          </p:cNvPr>
          <p:cNvSpPr txBox="1"/>
          <p:nvPr/>
        </p:nvSpPr>
        <p:spPr>
          <a:xfrm>
            <a:off x="15471113" y="9360321"/>
            <a:ext cx="20981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605" r="-36605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" name="AutoShape 6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 rot="-765855">
            <a:off x="2308285" y="515469"/>
            <a:ext cx="2424198" cy="1780684"/>
          </a:xfrm>
          <a:custGeom>
            <a:avLst/>
            <a:gdLst/>
            <a:ahLst/>
            <a:cxnLst/>
            <a:rect l="l" t="t" r="r" b="b"/>
            <a:pathLst>
              <a:path w="2424198" h="1780684">
                <a:moveTo>
                  <a:pt x="0" y="0"/>
                </a:moveTo>
                <a:lnTo>
                  <a:pt x="2424199" y="0"/>
                </a:lnTo>
                <a:lnTo>
                  <a:pt x="2424199" y="1780684"/>
                </a:lnTo>
                <a:lnTo>
                  <a:pt x="0" y="17806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2749191" y="3035537"/>
            <a:ext cx="6394809" cy="511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Kuinka teidän kylällä voisi vahvistaa asukkaiden äänen kuulumista? 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Voisiko tulevaisuustyöskentely olla osa kyläsuunnittelua?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853048" y="9367886"/>
            <a:ext cx="203334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 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32E1478-4015-287E-879E-EBB50787B183}"/>
              </a:ext>
            </a:extLst>
          </p:cNvPr>
          <p:cNvSpPr txBox="1"/>
          <p:nvPr/>
        </p:nvSpPr>
        <p:spPr>
          <a:xfrm>
            <a:off x="15471113" y="9360321"/>
            <a:ext cx="20981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659" r="-3665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1301196" y="2541951"/>
            <a:ext cx="0" cy="5876445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 rot="-848120">
            <a:off x="531164" y="800991"/>
            <a:ext cx="2037438" cy="1515113"/>
          </a:xfrm>
          <a:custGeom>
            <a:avLst/>
            <a:gdLst/>
            <a:ahLst/>
            <a:cxnLst/>
            <a:rect l="l" t="t" r="r" b="b"/>
            <a:pathLst>
              <a:path w="2037438" h="1515113">
                <a:moveTo>
                  <a:pt x="0" y="0"/>
                </a:moveTo>
                <a:lnTo>
                  <a:pt x="2037438" y="0"/>
                </a:lnTo>
                <a:lnTo>
                  <a:pt x="2037438" y="1515113"/>
                </a:lnTo>
                <a:lnTo>
                  <a:pt x="0" y="1515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12853048" y="9367886"/>
            <a:ext cx="203334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31449" y="2941996"/>
            <a:ext cx="568855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Lisätietoa</a:t>
            </a:r>
            <a:endParaRPr lang="en-US" sz="68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31449" y="4095791"/>
            <a:ext cx="6733916" cy="4257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5" tooltip="https://www.sitra.fi/julkaisut/tulevaisuusvalta/"/>
              </a:rPr>
              <a:t>Tulevaisuusvalta - Sitra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6" tooltip="https://www.sitra.fi/julkaisut/kaikki-mukaan-tulevaisuuskeskusteluun-mutta-miten/"/>
              </a:rPr>
              <a:t>Tulevaisuusvallan laajentajan eettiset periaatteet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7" tooltip="https://www.hdl.fi/tulevaisuusvalta/"/>
              </a:rPr>
              <a:t>Diakonissalaitos: Kohti ihmisarvoista tulevaisuusvaltaa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8" tooltip="https://kansalaisareena.fi/hankkeet/ennakointi/tulevaisuusvalta-blogi/"/>
              </a:rPr>
              <a:t>Kansalaisareenan Tulevaisuusvalta-blogisarja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 u="sng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  <a:hlinkClick r:id="rId8" tooltip="https://kansalaisareena.fi/hankkeet/ennakointi/tulevaisuusvalta-blogi/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442C93E3-33A5-1580-DB5E-552E25103408}"/>
              </a:ext>
            </a:extLst>
          </p:cNvPr>
          <p:cNvSpPr txBox="1"/>
          <p:nvPr/>
        </p:nvSpPr>
        <p:spPr>
          <a:xfrm>
            <a:off x="15471113" y="9360321"/>
            <a:ext cx="20981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1028700" y="1250387"/>
            <a:ext cx="74295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Yhteenveto</a:t>
            </a:r>
            <a:endParaRPr lang="en-US" sz="68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828023"/>
            <a:ext cx="12841023" cy="6263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22" lvl="1" indent="-313061" algn="l">
              <a:lnSpc>
                <a:spcPts val="406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Tulevaisuusajattelu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auttaa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meitä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hahmottamaan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erilaisia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tulevaisuuskuvia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ja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lisää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ymmärrystämme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mahdollisuuksista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vaikuttaa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tulevaisuuteen</a:t>
            </a:r>
            <a:endParaRPr lang="en-US" sz="2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26122" lvl="1" indent="-313061" algn="l">
              <a:lnSpc>
                <a:spcPts val="406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Tulevaisuusajattelu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kansalaistaito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jota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voi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harjoitella</a:t>
            </a:r>
            <a:endParaRPr lang="en-US" sz="2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26122" lvl="1" indent="-313061" algn="l">
              <a:lnSpc>
                <a:spcPts val="406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kuuluu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kaikille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marL="626122" lvl="1" indent="-313061" algn="l">
              <a:lnSpc>
                <a:spcPts val="406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ei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laajene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itsestään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vaan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se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vaatii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suunnittelua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ja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käytännön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toimia</a:t>
            </a:r>
            <a:endParaRPr lang="en-US" sz="2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26122" lvl="1" indent="-313061" algn="l">
              <a:lnSpc>
                <a:spcPts val="406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Tulevaisuuksia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ja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meillä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valta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vaikuttaa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siihen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millaisia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niistä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rakennetaan</a:t>
            </a:r>
            <a:endParaRPr lang="en-US" sz="2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26122" lvl="1" indent="-313061" algn="l">
              <a:lnSpc>
                <a:spcPts val="406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Kaikkien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ääntä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tarvitaan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erityisesti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niiden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jotka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usein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jäävät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kuulematta</a:t>
            </a:r>
            <a:endParaRPr lang="en-US" sz="2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26122" lvl="1" indent="-313061" algn="l">
              <a:lnSpc>
                <a:spcPts val="406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Tulevaisuustyö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rakentaa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osallisuutta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yhteisöllisyyttä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ja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luottamusta</a:t>
            </a:r>
            <a:endParaRPr lang="en-US" sz="2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26122" lvl="1" indent="-313061" algn="l">
              <a:lnSpc>
                <a:spcPts val="406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Meidän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ei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pidä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tyytyä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todennäköiseen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tulevaisuuteen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vaan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kuvitella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ja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rakentaa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yhdessä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toivottavampia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vaihtoehtoja</a:t>
            </a:r>
            <a:r>
              <a:rPr lang="en-US" sz="2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53048" y="9367886"/>
            <a:ext cx="203334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 </a:t>
            </a:r>
          </a:p>
        </p:txBody>
      </p:sp>
      <p:sp>
        <p:nvSpPr>
          <p:cNvPr id="7" name="AutoShape 7"/>
          <p:cNvSpPr/>
          <p:nvPr/>
        </p:nvSpPr>
        <p:spPr>
          <a:xfrm>
            <a:off x="1028700" y="2532769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pic>
        <p:nvPicPr>
          <p:cNvPr id="9" name="Kuva 8" descr="Kuva, joka sisältää kohteen Grafiikka, logo, Fontti, symboli&#10;&#10;Tekoälyllä luotu sisältö voi olla virheellistä.">
            <a:extLst>
              <a:ext uri="{FF2B5EF4-FFF2-40B4-BE49-F238E27FC236}">
                <a16:creationId xmlns:a16="http://schemas.microsoft.com/office/drawing/2014/main" id="{14A91B11-405D-C5A0-507E-52BEEDEB5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958" y="598867"/>
            <a:ext cx="2514327" cy="2519346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3FCC6CCB-3C52-A7EC-34D4-E3AFC2F66EC8}"/>
              </a:ext>
            </a:extLst>
          </p:cNvPr>
          <p:cNvSpPr txBox="1"/>
          <p:nvPr/>
        </p:nvSpPr>
        <p:spPr>
          <a:xfrm>
            <a:off x="15471113" y="9360321"/>
            <a:ext cx="20981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8187189" y="1562019"/>
            <a:ext cx="4995411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Lähteet</a:t>
            </a:r>
            <a:endParaRPr lang="en-US" sz="68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87189" y="3403971"/>
            <a:ext cx="9716179" cy="346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2" tooltip="https://www.sitra.fi/julkaisut/tulevaisuusvalta/"/>
              </a:rPr>
              <a:t>Sitra: Tulevaisuusvalta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3" tooltip="https://www.sitra.fi/julkaisut/kaikki-mukaan-tulevaisuuskeskusteluun-mutta-miten/"/>
              </a:rPr>
              <a:t>Sitra: Tulevaisuusvallan laajentajan eettiset ohjeet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Tulevaisuustaajuus </a:t>
            </a:r>
            <a:r>
              <a:rPr lang="en-US" sz="28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4" tooltip="https://www.pohjois-savonkylat.fi/tutustu-hankkeisiimme/tulevaisuuden-kylat-ja-korttelit/"/>
              </a:rPr>
              <a:t>Tulevaisuuden kylät ja korttelit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Diakonissalaitos </a:t>
            </a:r>
            <a:r>
              <a:rPr lang="en-US" sz="28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5" tooltip="https://www.hdl.fi/wp-content/uploads/2024/06/Diakonissalaitos-opas-jokaisesta-tulevaisuusosallinen-2024.pdf"/>
              </a:rPr>
              <a:t>Jokaisesta tulevaisuusosallinen_2024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7.5. KyläVisio-webinaarin esitykset </a:t>
            </a:r>
            <a:r>
              <a:rPr lang="en-US" sz="28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6" tooltip="https://suomenkylat.fi/materiaalipankki/tilaisuuksien-materiaalit"/>
              </a:rPr>
              <a:t>KyläVisio-webinaari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KyläVisio-hankkeen työpajat 2024–2025 (SataKylät ry ja Kymenlaakson Kylät ry)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53048" y="9367886"/>
            <a:ext cx="203334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 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87989" y="1457244"/>
            <a:ext cx="6384595" cy="7372512"/>
            <a:chOff x="0" y="0"/>
            <a:chExt cx="54991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7"/>
              <a:stretch>
                <a:fillRect l="-36659" r="-3665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AutoShape 9"/>
          <p:cNvSpPr/>
          <p:nvPr/>
        </p:nvSpPr>
        <p:spPr>
          <a:xfrm>
            <a:off x="8187189" y="2867406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E58CCC0-FD87-80DE-047E-687A0AC8DAA3}"/>
              </a:ext>
            </a:extLst>
          </p:cNvPr>
          <p:cNvSpPr txBox="1"/>
          <p:nvPr/>
        </p:nvSpPr>
        <p:spPr>
          <a:xfrm>
            <a:off x="15471113" y="9360321"/>
            <a:ext cx="20981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99040" y="3631296"/>
            <a:ext cx="2723833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11811685" y="1375934"/>
            <a:ext cx="7020689" cy="6080572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3B9591">
                <a:alpha val="19608"/>
              </a:srgbClr>
            </a:solid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310251" y="5189421"/>
            <a:ext cx="3189776" cy="3683344"/>
            <a:chOff x="0" y="0"/>
            <a:chExt cx="54991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t="-14909" b="-1490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99040" y="2454718"/>
            <a:ext cx="446856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dirty="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Kiitos!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25028" y="8496300"/>
            <a:ext cx="871855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logo</a:t>
            </a:r>
          </a:p>
          <a:p>
            <a:pPr algn="ctr">
              <a:lnSpc>
                <a:spcPts val="4620"/>
              </a:lnSpc>
            </a:pPr>
            <a:endParaRPr lang="en-US" sz="33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99040" y="4313121"/>
            <a:ext cx="7324211" cy="273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Kouluttajan</a:t>
            </a:r>
            <a:r>
              <a:rPr lang="en-US" sz="360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nimi</a:t>
            </a:r>
            <a:endParaRPr lang="en-US" sz="3600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l">
              <a:lnSpc>
                <a:spcPts val="4320"/>
              </a:lnSpc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puhelinnumero</a:t>
            </a: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320"/>
              </a:lnSpc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sähköposti</a:t>
            </a: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3447872" y="2244174"/>
            <a:ext cx="9340406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Koulutuksen</a:t>
            </a:r>
            <a:r>
              <a:rPr lang="en-US" sz="6800" dirty="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sisältö</a:t>
            </a:r>
            <a:endParaRPr lang="en-US" sz="68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47872" y="3663059"/>
            <a:ext cx="10108183" cy="5737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Tulevaisuusajattelu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Mikä tulevaisuusvalta?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Tulevaisuusvallan laajentaminen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Tulevaisuusvallan laajentajan eettiset ohjeet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Menetelmät ja työkalut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Ideat menetelmien hyödyntämiseen</a:t>
            </a: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88278" y="9367886"/>
            <a:ext cx="209811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</a:p>
        </p:txBody>
      </p:sp>
      <p:sp>
        <p:nvSpPr>
          <p:cNvPr id="8" name="AutoShape 8"/>
          <p:cNvSpPr/>
          <p:nvPr/>
        </p:nvSpPr>
        <p:spPr>
          <a:xfrm>
            <a:off x="3447872" y="3413315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pic>
        <p:nvPicPr>
          <p:cNvPr id="16" name="Kuva 15" descr="Kuva, joka sisältää kohteen Grafiikka, logo, Fontti, symboli&#10;&#10;Tekoälyllä luotu sisältö voi olla virheellistä.">
            <a:extLst>
              <a:ext uri="{FF2B5EF4-FFF2-40B4-BE49-F238E27FC236}">
                <a16:creationId xmlns:a16="http://schemas.microsoft.com/office/drawing/2014/main" id="{7561E790-577F-9A00-27CC-E3A8101E3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958" y="598867"/>
            <a:ext cx="2514327" cy="2519346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4B18F79D-9C34-7880-E08A-FFF882E9FD1C}"/>
              </a:ext>
            </a:extLst>
          </p:cNvPr>
          <p:cNvSpPr txBox="1"/>
          <p:nvPr/>
        </p:nvSpPr>
        <p:spPr>
          <a:xfrm>
            <a:off x="15471113" y="9360321"/>
            <a:ext cx="20981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7170413" y="703921"/>
            <a:ext cx="9065120" cy="1456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56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Mikä tulevaisuus?</a:t>
            </a:r>
          </a:p>
          <a:p>
            <a:pPr algn="l">
              <a:lnSpc>
                <a:spcPts val="5600"/>
              </a:lnSpc>
            </a:pPr>
            <a:r>
              <a:rPr lang="en-US" sz="56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Kenen tulevaisuus?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54455" y="2693776"/>
            <a:ext cx="11129509" cy="6376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Mikä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vaikuttanut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siihen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mitä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me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ajattelemme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tulevaisuudesta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Mihin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näkemykset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tulevaisuudesta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pohjautuvat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Kenen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äänet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kuuluvat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tai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eivät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kuulu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tulevaisuudesta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käytävässä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keskustelussa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 Kenen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pitäisi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kuulua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nykyistä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enemmän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Annammeko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jonkun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muun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määritellä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tulevaisuuden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puolestamme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Uskallammeko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kuvitella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rohkeasti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toisenlaisia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tulevaisuuksia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17699" y="9367886"/>
            <a:ext cx="196869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</a:t>
            </a:r>
          </a:p>
        </p:txBody>
      </p:sp>
      <p:sp>
        <p:nvSpPr>
          <p:cNvPr id="7" name="AutoShape 7"/>
          <p:cNvSpPr/>
          <p:nvPr/>
        </p:nvSpPr>
        <p:spPr>
          <a:xfrm>
            <a:off x="7170413" y="2393663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8" name="Group 8"/>
          <p:cNvGrpSpPr/>
          <p:nvPr/>
        </p:nvGrpSpPr>
        <p:grpSpPr>
          <a:xfrm>
            <a:off x="2425050" y="610183"/>
            <a:ext cx="3733479" cy="2933217"/>
            <a:chOff x="0" y="0"/>
            <a:chExt cx="4977973" cy="3910956"/>
          </a:xfrm>
        </p:grpSpPr>
        <p:sp>
          <p:nvSpPr>
            <p:cNvPr id="9" name="Freeform 9"/>
            <p:cNvSpPr/>
            <p:nvPr/>
          </p:nvSpPr>
          <p:spPr>
            <a:xfrm rot="413440">
              <a:off x="186297" y="264048"/>
              <a:ext cx="4605378" cy="3382860"/>
            </a:xfrm>
            <a:custGeom>
              <a:avLst/>
              <a:gdLst/>
              <a:ahLst/>
              <a:cxnLst/>
              <a:rect l="l" t="t" r="r" b="b"/>
              <a:pathLst>
                <a:path w="4605378" h="3382860">
                  <a:moveTo>
                    <a:pt x="0" y="0"/>
                  </a:moveTo>
                  <a:lnTo>
                    <a:pt x="4605379" y="0"/>
                  </a:lnTo>
                  <a:lnTo>
                    <a:pt x="4605379" y="3382860"/>
                  </a:lnTo>
                  <a:lnTo>
                    <a:pt x="0" y="3382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TextBox 10"/>
            <p:cNvSpPr txBox="1"/>
            <p:nvPr/>
          </p:nvSpPr>
          <p:spPr>
            <a:xfrm rot="216408">
              <a:off x="706700" y="851372"/>
              <a:ext cx="3759810" cy="1882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Miltä näyttää maaseudun ja kylien tulevaisuus?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9050" y="2930773"/>
            <a:ext cx="4694527" cy="3868162"/>
            <a:chOff x="0" y="0"/>
            <a:chExt cx="6259370" cy="5157549"/>
          </a:xfrm>
        </p:grpSpPr>
        <p:sp>
          <p:nvSpPr>
            <p:cNvPr id="12" name="Freeform 12"/>
            <p:cNvSpPr/>
            <p:nvPr/>
          </p:nvSpPr>
          <p:spPr>
            <a:xfrm rot="-765855">
              <a:off x="378502" y="557906"/>
              <a:ext cx="5502365" cy="4041738"/>
            </a:xfrm>
            <a:custGeom>
              <a:avLst/>
              <a:gdLst/>
              <a:ahLst/>
              <a:cxnLst/>
              <a:rect l="l" t="t" r="r" b="b"/>
              <a:pathLst>
                <a:path w="5502365" h="4041738">
                  <a:moveTo>
                    <a:pt x="0" y="0"/>
                  </a:moveTo>
                  <a:lnTo>
                    <a:pt x="5502366" y="0"/>
                  </a:lnTo>
                  <a:lnTo>
                    <a:pt x="5502366" y="4041737"/>
                  </a:lnTo>
                  <a:lnTo>
                    <a:pt x="0" y="4041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TextBox 13"/>
            <p:cNvSpPr txBox="1"/>
            <p:nvPr/>
          </p:nvSpPr>
          <p:spPr>
            <a:xfrm rot="-1030866">
              <a:off x="1075134" y="1370672"/>
              <a:ext cx="4120356" cy="1882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Onko näkemys omamme vai esimerkiksi median kautta syntynyt?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27087" y="6147205"/>
            <a:ext cx="4329405" cy="3544531"/>
            <a:chOff x="0" y="0"/>
            <a:chExt cx="5772540" cy="4726041"/>
          </a:xfrm>
        </p:grpSpPr>
        <p:sp>
          <p:nvSpPr>
            <p:cNvPr id="15" name="Freeform 15"/>
            <p:cNvSpPr/>
            <p:nvPr/>
          </p:nvSpPr>
          <p:spPr>
            <a:xfrm rot="715346">
              <a:off x="332446" y="487121"/>
              <a:ext cx="5107647" cy="3751799"/>
            </a:xfrm>
            <a:custGeom>
              <a:avLst/>
              <a:gdLst/>
              <a:ahLst/>
              <a:cxnLst/>
              <a:rect l="l" t="t" r="r" b="b"/>
              <a:pathLst>
                <a:path w="5107647" h="3751799">
                  <a:moveTo>
                    <a:pt x="0" y="0"/>
                  </a:moveTo>
                  <a:lnTo>
                    <a:pt x="5107647" y="0"/>
                  </a:lnTo>
                  <a:lnTo>
                    <a:pt x="5107647" y="3751799"/>
                  </a:lnTo>
                  <a:lnTo>
                    <a:pt x="0" y="3751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TextBox 16"/>
            <p:cNvSpPr txBox="1"/>
            <p:nvPr/>
          </p:nvSpPr>
          <p:spPr>
            <a:xfrm rot="420796">
              <a:off x="1099216" y="1213381"/>
              <a:ext cx="3931201" cy="1882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Uskallammeko haastaa vallalla olevia maaseudun tulevaisuuskuvia?</a:t>
              </a:r>
            </a:p>
          </p:txBody>
        </p: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0B889BD1-039B-AC4D-1121-C8BBE037FC6A}"/>
              </a:ext>
            </a:extLst>
          </p:cNvPr>
          <p:cNvSpPr txBox="1"/>
          <p:nvPr/>
        </p:nvSpPr>
        <p:spPr>
          <a:xfrm>
            <a:off x="15471113" y="9360321"/>
            <a:ext cx="20981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2088" y="777608"/>
            <a:ext cx="16207212" cy="9298888"/>
          </a:xfrm>
          <a:custGeom>
            <a:avLst/>
            <a:gdLst/>
            <a:ahLst/>
            <a:cxnLst/>
            <a:rect l="l" t="t" r="r" b="b"/>
            <a:pathLst>
              <a:path w="16207212" h="9298888">
                <a:moveTo>
                  <a:pt x="0" y="0"/>
                </a:moveTo>
                <a:lnTo>
                  <a:pt x="16207212" y="0"/>
                </a:lnTo>
                <a:lnTo>
                  <a:pt x="16207212" y="9298888"/>
                </a:lnTo>
                <a:lnTo>
                  <a:pt x="0" y="929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8213" y="562764"/>
            <a:ext cx="16771575" cy="9161473"/>
          </a:xfrm>
          <a:custGeom>
            <a:avLst/>
            <a:gdLst/>
            <a:ahLst/>
            <a:cxnLst/>
            <a:rect l="l" t="t" r="r" b="b"/>
            <a:pathLst>
              <a:path w="16771575" h="9161473">
                <a:moveTo>
                  <a:pt x="0" y="0"/>
                </a:moveTo>
                <a:lnTo>
                  <a:pt x="16771574" y="0"/>
                </a:lnTo>
                <a:lnTo>
                  <a:pt x="16771574" y="9161472"/>
                </a:lnTo>
                <a:lnTo>
                  <a:pt x="0" y="9161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7870789" y="1982607"/>
            <a:ext cx="9065120" cy="92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Tulevaisuusajattelu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70789" y="3662687"/>
            <a:ext cx="9682401" cy="446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Tulevaisuusajattelu auttaa meitä hahmottamaan, että tulevaisuuksia on monia ja että tulevaisuuteen voi vaikuttaa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Tulevaisuusajattelun taitoja voi harjoitella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Meillä on vastuu ajatella pidempää aikaväliä ja tulevaisuuksia monista eri näkökulmista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17699" y="9367886"/>
            <a:ext cx="196869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87989" y="1457244"/>
            <a:ext cx="6384595" cy="7372512"/>
            <a:chOff x="0" y="0"/>
            <a:chExt cx="54991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66150" r="-66150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AutoShape 9"/>
          <p:cNvSpPr/>
          <p:nvPr/>
        </p:nvSpPr>
        <p:spPr>
          <a:xfrm>
            <a:off x="7990141" y="3129259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8D7F9B7-C556-59DF-8AD2-F56B4EBEEAE8}"/>
              </a:ext>
            </a:extLst>
          </p:cNvPr>
          <p:cNvSpPr txBox="1"/>
          <p:nvPr/>
        </p:nvSpPr>
        <p:spPr>
          <a:xfrm>
            <a:off x="15471113" y="9360321"/>
            <a:ext cx="20981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12853048" y="9367886"/>
            <a:ext cx="203334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 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26982" r="-26982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AutoShape 7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2593325" y="3202486"/>
            <a:ext cx="6550383" cy="490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Tulevaisuuteen voi vaikuttaa.</a:t>
            </a:r>
          </a:p>
          <a:p>
            <a:pPr algn="l">
              <a:lnSpc>
                <a:spcPts val="4320"/>
              </a:lnSpc>
            </a:pPr>
            <a:endParaRPr lang="en-US" sz="3600" b="1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Ajatuksillamme tulevaisuudesta on vaikutusta valintoihimme tässä hetkessä.  Valintamme puolestaan vaikuttavat tulevaisuuteen. 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999040" y="1409316"/>
            <a:ext cx="1381127" cy="1132635"/>
            <a:chOff x="0" y="0"/>
            <a:chExt cx="6350000" cy="5207508"/>
          </a:xfrm>
        </p:grpSpPr>
        <p:sp>
          <p:nvSpPr>
            <p:cNvPr id="10" name="Freeform 10"/>
            <p:cNvSpPr/>
            <p:nvPr/>
          </p:nvSpPr>
          <p:spPr>
            <a:xfrm>
              <a:off x="-39497" y="-61722"/>
              <a:ext cx="6392672" cy="5269357"/>
            </a:xfrm>
            <a:custGeom>
              <a:avLst/>
              <a:gdLst/>
              <a:ahLst/>
              <a:cxnLst/>
              <a:rect l="l" t="t" r="r" b="b"/>
              <a:pathLst>
                <a:path w="6392672" h="5269357">
                  <a:moveTo>
                    <a:pt x="3099054" y="1616837"/>
                  </a:moveTo>
                  <a:cubicBezTo>
                    <a:pt x="3138805" y="1784858"/>
                    <a:pt x="3143250" y="1956562"/>
                    <a:pt x="3138424" y="2128012"/>
                  </a:cubicBezTo>
                  <a:cubicBezTo>
                    <a:pt x="3110103" y="3143885"/>
                    <a:pt x="2652395" y="3938143"/>
                    <a:pt x="1875028" y="4564507"/>
                  </a:cubicBezTo>
                  <a:cubicBezTo>
                    <a:pt x="1517904" y="4852289"/>
                    <a:pt x="1114806" y="5057267"/>
                    <a:pt x="681609" y="5204460"/>
                  </a:cubicBezTo>
                  <a:cubicBezTo>
                    <a:pt x="624205" y="5224018"/>
                    <a:pt x="567690" y="5246243"/>
                    <a:pt x="505333" y="5269357"/>
                  </a:cubicBezTo>
                  <a:cubicBezTo>
                    <a:pt x="505333" y="5182362"/>
                    <a:pt x="512191" y="5099685"/>
                    <a:pt x="503428" y="5018659"/>
                  </a:cubicBezTo>
                  <a:cubicBezTo>
                    <a:pt x="494030" y="4931791"/>
                    <a:pt x="528574" y="4885055"/>
                    <a:pt x="599694" y="4838446"/>
                  </a:cubicBezTo>
                  <a:cubicBezTo>
                    <a:pt x="866013" y="4663948"/>
                    <a:pt x="1132586" y="4488942"/>
                    <a:pt x="1388999" y="4300347"/>
                  </a:cubicBezTo>
                  <a:cubicBezTo>
                    <a:pt x="1700911" y="4070858"/>
                    <a:pt x="1939544" y="3778123"/>
                    <a:pt x="2073910" y="3409950"/>
                  </a:cubicBezTo>
                  <a:cubicBezTo>
                    <a:pt x="2183130" y="3110611"/>
                    <a:pt x="2225040" y="2802636"/>
                    <a:pt x="2162556" y="2486279"/>
                  </a:cubicBezTo>
                  <a:cubicBezTo>
                    <a:pt x="2151888" y="2432177"/>
                    <a:pt x="2134235" y="2377948"/>
                    <a:pt x="2110232" y="2328291"/>
                  </a:cubicBezTo>
                  <a:cubicBezTo>
                    <a:pt x="2046732" y="2196846"/>
                    <a:pt x="1914779" y="2134362"/>
                    <a:pt x="1751203" y="2162429"/>
                  </a:cubicBezTo>
                  <a:cubicBezTo>
                    <a:pt x="1630045" y="2183257"/>
                    <a:pt x="1511173" y="2217293"/>
                    <a:pt x="1390777" y="2242566"/>
                  </a:cubicBezTo>
                  <a:cubicBezTo>
                    <a:pt x="1047496" y="2314448"/>
                    <a:pt x="721106" y="2280285"/>
                    <a:pt x="430784" y="2068322"/>
                  </a:cubicBezTo>
                  <a:cubicBezTo>
                    <a:pt x="185039" y="1888998"/>
                    <a:pt x="64262" y="1639570"/>
                    <a:pt x="42545" y="1337564"/>
                  </a:cubicBezTo>
                  <a:cubicBezTo>
                    <a:pt x="0" y="747522"/>
                    <a:pt x="435356" y="193675"/>
                    <a:pt x="1053592" y="87249"/>
                  </a:cubicBezTo>
                  <a:cubicBezTo>
                    <a:pt x="1560449" y="0"/>
                    <a:pt x="2011299" y="138557"/>
                    <a:pt x="2400935" y="470027"/>
                  </a:cubicBezTo>
                  <a:cubicBezTo>
                    <a:pt x="2758821" y="774446"/>
                    <a:pt x="2990723" y="1158875"/>
                    <a:pt x="3099054" y="1616837"/>
                  </a:cubicBezTo>
                  <a:close/>
                  <a:moveTo>
                    <a:pt x="6348603" y="1616837"/>
                  </a:moveTo>
                  <a:cubicBezTo>
                    <a:pt x="6240399" y="1158875"/>
                    <a:pt x="6008370" y="774446"/>
                    <a:pt x="5650611" y="470027"/>
                  </a:cubicBezTo>
                  <a:cubicBezTo>
                    <a:pt x="5260848" y="138557"/>
                    <a:pt x="4809998" y="0"/>
                    <a:pt x="4303141" y="87249"/>
                  </a:cubicBezTo>
                  <a:cubicBezTo>
                    <a:pt x="3684905" y="193675"/>
                    <a:pt x="3249422" y="747522"/>
                    <a:pt x="3291840" y="1337564"/>
                  </a:cubicBezTo>
                  <a:cubicBezTo>
                    <a:pt x="3313557" y="1639570"/>
                    <a:pt x="3434334" y="1888998"/>
                    <a:pt x="3680079" y="2068322"/>
                  </a:cubicBezTo>
                  <a:cubicBezTo>
                    <a:pt x="3970401" y="2280285"/>
                    <a:pt x="4296791" y="2314448"/>
                    <a:pt x="4640072" y="2242566"/>
                  </a:cubicBezTo>
                  <a:cubicBezTo>
                    <a:pt x="4760595" y="2217293"/>
                    <a:pt x="4879340" y="2183257"/>
                    <a:pt x="5000498" y="2162429"/>
                  </a:cubicBezTo>
                  <a:cubicBezTo>
                    <a:pt x="5163947" y="2134362"/>
                    <a:pt x="5296027" y="2196846"/>
                    <a:pt x="5359527" y="2328291"/>
                  </a:cubicBezTo>
                  <a:cubicBezTo>
                    <a:pt x="5383530" y="2377821"/>
                    <a:pt x="5401183" y="2432177"/>
                    <a:pt x="5411851" y="2486279"/>
                  </a:cubicBezTo>
                  <a:cubicBezTo>
                    <a:pt x="5474335" y="2802636"/>
                    <a:pt x="5432552" y="3110611"/>
                    <a:pt x="5323205" y="3409950"/>
                  </a:cubicBezTo>
                  <a:cubicBezTo>
                    <a:pt x="5188839" y="3777996"/>
                    <a:pt x="4950333" y="4070858"/>
                    <a:pt x="4638294" y="4300347"/>
                  </a:cubicBezTo>
                  <a:cubicBezTo>
                    <a:pt x="4381881" y="4488942"/>
                    <a:pt x="4115308" y="4663948"/>
                    <a:pt x="3848989" y="4838446"/>
                  </a:cubicBezTo>
                  <a:cubicBezTo>
                    <a:pt x="3777869" y="4885055"/>
                    <a:pt x="3743452" y="4931791"/>
                    <a:pt x="3752723" y="5018659"/>
                  </a:cubicBezTo>
                  <a:cubicBezTo>
                    <a:pt x="3761486" y="5099685"/>
                    <a:pt x="3754628" y="5182362"/>
                    <a:pt x="3754628" y="5269357"/>
                  </a:cubicBezTo>
                  <a:cubicBezTo>
                    <a:pt x="3816985" y="5246243"/>
                    <a:pt x="3873500" y="5224018"/>
                    <a:pt x="3930904" y="5204460"/>
                  </a:cubicBezTo>
                  <a:cubicBezTo>
                    <a:pt x="4364228" y="5057267"/>
                    <a:pt x="4767199" y="4852289"/>
                    <a:pt x="5124323" y="4564507"/>
                  </a:cubicBezTo>
                  <a:cubicBezTo>
                    <a:pt x="5901690" y="3938143"/>
                    <a:pt x="6359271" y="3143885"/>
                    <a:pt x="6387719" y="2128012"/>
                  </a:cubicBezTo>
                  <a:cubicBezTo>
                    <a:pt x="6392672" y="1956562"/>
                    <a:pt x="6388227" y="1784858"/>
                    <a:pt x="6348603" y="1616837"/>
                  </a:cubicBezTo>
                  <a:close/>
                </a:path>
              </a:pathLst>
            </a:custGeom>
            <a:solidFill>
              <a:srgbClr val="00A79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A9E310BD-ECD9-8115-21E1-9D0281E4B0AE}"/>
              </a:ext>
            </a:extLst>
          </p:cNvPr>
          <p:cNvSpPr txBox="1"/>
          <p:nvPr/>
        </p:nvSpPr>
        <p:spPr>
          <a:xfrm>
            <a:off x="15471113" y="9360321"/>
            <a:ext cx="20981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384281" y="2950758"/>
            <a:ext cx="12094807" cy="2546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 on valtaa vaikuttaa siihen, mitä tulevaisuudessa pidetään mahdollisena tai toivottavana.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Tulevaisuusvallan laajentuminen edellyttää tulevaisuusajattelun taitoja.</a:t>
            </a:r>
          </a:p>
        </p:txBody>
      </p:sp>
      <p:sp>
        <p:nvSpPr>
          <p:cNvPr id="6" name="AutoShape 6"/>
          <p:cNvSpPr/>
          <p:nvPr/>
        </p:nvSpPr>
        <p:spPr>
          <a:xfrm>
            <a:off x="1384281" y="2636631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1374756" y="1484134"/>
            <a:ext cx="815024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Tulevaisuusvalta</a:t>
            </a:r>
            <a:endParaRPr lang="en-US" sz="68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852885" y="9367886"/>
            <a:ext cx="2033513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84281" y="5694714"/>
            <a:ext cx="5573348" cy="4592286"/>
            <a:chOff x="0" y="0"/>
            <a:chExt cx="7431130" cy="6123048"/>
          </a:xfrm>
        </p:grpSpPr>
        <p:sp>
          <p:nvSpPr>
            <p:cNvPr id="10" name="Freeform 10"/>
            <p:cNvSpPr/>
            <p:nvPr/>
          </p:nvSpPr>
          <p:spPr>
            <a:xfrm rot="-765855">
              <a:off x="449358" y="662347"/>
              <a:ext cx="6532414" cy="4798355"/>
            </a:xfrm>
            <a:custGeom>
              <a:avLst/>
              <a:gdLst/>
              <a:ahLst/>
              <a:cxnLst/>
              <a:rect l="l" t="t" r="r" b="b"/>
              <a:pathLst>
                <a:path w="6532414" h="4798355">
                  <a:moveTo>
                    <a:pt x="0" y="0"/>
                  </a:moveTo>
                  <a:lnTo>
                    <a:pt x="6532414" y="0"/>
                  </a:lnTo>
                  <a:lnTo>
                    <a:pt x="6532414" y="4798354"/>
                  </a:lnTo>
                  <a:lnTo>
                    <a:pt x="0" y="4798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TextBox 11"/>
            <p:cNvSpPr txBox="1"/>
            <p:nvPr/>
          </p:nvSpPr>
          <p:spPr>
            <a:xfrm rot="-1173528">
              <a:off x="1414321" y="1725854"/>
              <a:ext cx="4120356" cy="510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Kenen ääni kuuluu?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-1180699">
              <a:off x="1737877" y="2664533"/>
              <a:ext cx="4120356" cy="967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Kuka saa päättää ja ketä kuunnellaan?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 rot="-894485">
            <a:off x="12034605" y="4911062"/>
            <a:ext cx="4914566" cy="4010970"/>
            <a:chOff x="0" y="0"/>
            <a:chExt cx="6552755" cy="5347960"/>
          </a:xfrm>
        </p:grpSpPr>
        <p:sp>
          <p:nvSpPr>
            <p:cNvPr id="14" name="Freeform 14"/>
            <p:cNvSpPr/>
            <p:nvPr/>
          </p:nvSpPr>
          <p:spPr>
            <a:xfrm rot="690901">
              <a:off x="367935" y="537597"/>
              <a:ext cx="5816885" cy="4272766"/>
            </a:xfrm>
            <a:custGeom>
              <a:avLst/>
              <a:gdLst/>
              <a:ahLst/>
              <a:cxnLst/>
              <a:rect l="l" t="t" r="r" b="b"/>
              <a:pathLst>
                <a:path w="5816885" h="4272766">
                  <a:moveTo>
                    <a:pt x="0" y="0"/>
                  </a:moveTo>
                  <a:lnTo>
                    <a:pt x="5816885" y="0"/>
                  </a:lnTo>
                  <a:lnTo>
                    <a:pt x="5816885" y="4272766"/>
                  </a:lnTo>
                  <a:lnTo>
                    <a:pt x="0" y="4272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5" name="TextBox 15"/>
            <p:cNvSpPr txBox="1"/>
            <p:nvPr/>
          </p:nvSpPr>
          <p:spPr>
            <a:xfrm rot="570594">
              <a:off x="1011232" y="2467728"/>
              <a:ext cx="4568801" cy="1271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Millaisille oletuksille tulevaisuusnäkemykset perustuvat?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 rot="607278">
              <a:off x="1580028" y="1313626"/>
              <a:ext cx="4120356" cy="967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Kenen mielipiteillä on vaikutusta?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64748" y="5497742"/>
            <a:ext cx="4423943" cy="3695969"/>
            <a:chOff x="0" y="0"/>
            <a:chExt cx="5898590" cy="4927958"/>
          </a:xfrm>
        </p:grpSpPr>
        <p:sp>
          <p:nvSpPr>
            <p:cNvPr id="18" name="Freeform 18"/>
            <p:cNvSpPr/>
            <p:nvPr/>
          </p:nvSpPr>
          <p:spPr>
            <a:xfrm rot="878256">
              <a:off x="391733" y="585333"/>
              <a:ext cx="5115124" cy="3757291"/>
            </a:xfrm>
            <a:custGeom>
              <a:avLst/>
              <a:gdLst/>
              <a:ahLst/>
              <a:cxnLst/>
              <a:rect l="l" t="t" r="r" b="b"/>
              <a:pathLst>
                <a:path w="5115124" h="3757291">
                  <a:moveTo>
                    <a:pt x="0" y="0"/>
                  </a:moveTo>
                  <a:lnTo>
                    <a:pt x="5115124" y="0"/>
                  </a:lnTo>
                  <a:lnTo>
                    <a:pt x="5115124" y="3757292"/>
                  </a:lnTo>
                  <a:lnTo>
                    <a:pt x="0" y="3757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9" name="TextBox 19"/>
            <p:cNvSpPr txBox="1"/>
            <p:nvPr/>
          </p:nvSpPr>
          <p:spPr>
            <a:xfrm rot="676459">
              <a:off x="1022871" y="1328796"/>
              <a:ext cx="4120356" cy="1882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Kuka otetaan mukaan määrittämään tulevaisuuksia?</a:t>
              </a:r>
            </a:p>
          </p:txBody>
        </p:sp>
      </p:grpSp>
      <p:pic>
        <p:nvPicPr>
          <p:cNvPr id="20" name="Kuva 19" descr="Kuva, joka sisältää kohteen Grafiikka, logo, Fontti, symboli&#10;&#10;Tekoälyllä luotu sisältö voi olla virheellistä.">
            <a:extLst>
              <a:ext uri="{FF2B5EF4-FFF2-40B4-BE49-F238E27FC236}">
                <a16:creationId xmlns:a16="http://schemas.microsoft.com/office/drawing/2014/main" id="{137AC1FB-4A5D-B5B6-BF10-33B591750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958" y="598867"/>
            <a:ext cx="2514327" cy="2519346"/>
          </a:xfrm>
          <a:prstGeom prst="rect">
            <a:avLst/>
          </a:prstGeom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952CB8EC-D277-121E-B945-AABA9125CF2F}"/>
              </a:ext>
            </a:extLst>
          </p:cNvPr>
          <p:cNvSpPr txBox="1"/>
          <p:nvPr/>
        </p:nvSpPr>
        <p:spPr>
          <a:xfrm>
            <a:off x="15471113" y="9360321"/>
            <a:ext cx="20981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374756" y="1133475"/>
            <a:ext cx="8090892" cy="178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600" dirty="0" err="1">
                <a:solidFill>
                  <a:srgbClr val="000000"/>
                </a:solidFill>
                <a:latin typeface="Raleway Heavy" panose="020B0604020202020204" charset="0"/>
                <a:ea typeface="Raleway Heavy"/>
                <a:cs typeface="Raleway Heavy"/>
                <a:sym typeface="Raleway Heavy"/>
              </a:rPr>
              <a:t>Tulevaisuusvallan</a:t>
            </a:r>
            <a:r>
              <a:rPr lang="en-US" sz="6600" dirty="0">
                <a:solidFill>
                  <a:srgbClr val="000000"/>
                </a:solidFill>
                <a:latin typeface="Raleway Heavy" panose="020B0604020202020204" charset="0"/>
                <a:ea typeface="Raleway Heavy"/>
                <a:cs typeface="Raleway Heavy"/>
                <a:sym typeface="Raleway Heavy"/>
              </a:rPr>
              <a:t> </a:t>
            </a:r>
          </a:p>
          <a:p>
            <a:pPr algn="l">
              <a:lnSpc>
                <a:spcPts val="6800"/>
              </a:lnSpc>
            </a:pPr>
            <a:r>
              <a:rPr lang="en-US" sz="6600" dirty="0" err="1">
                <a:solidFill>
                  <a:srgbClr val="000000"/>
                </a:solidFill>
                <a:latin typeface="Raleway Heavy" panose="020B0604020202020204" charset="0"/>
                <a:ea typeface="Raleway Heavy"/>
                <a:cs typeface="Raleway Heavy"/>
                <a:sym typeface="Raleway Heavy"/>
              </a:rPr>
              <a:t>laajentaminen</a:t>
            </a:r>
            <a:endParaRPr lang="en-US" sz="6600" dirty="0">
              <a:solidFill>
                <a:srgbClr val="000000"/>
              </a:solidFill>
              <a:latin typeface="Raleway Heavy" panose="020B0604020202020204" charset="0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53048" y="9367886"/>
            <a:ext cx="203334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 </a:t>
            </a:r>
          </a:p>
        </p:txBody>
      </p:sp>
      <p:sp>
        <p:nvSpPr>
          <p:cNvPr id="8" name="AutoShape 8"/>
          <p:cNvSpPr/>
          <p:nvPr/>
        </p:nvSpPr>
        <p:spPr>
          <a:xfrm>
            <a:off x="1374756" y="3265018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pic>
        <p:nvPicPr>
          <p:cNvPr id="9" name="Kuva 8" descr="Kuva, joka sisältää kohteen Grafiikka, logo, Fontti, symboli&#10;&#10;Tekoälyllä luotu sisältö voi olla virheellistä.">
            <a:extLst>
              <a:ext uri="{FF2B5EF4-FFF2-40B4-BE49-F238E27FC236}">
                <a16:creationId xmlns:a16="http://schemas.microsoft.com/office/drawing/2014/main" id="{AC2794FA-86F0-5391-C912-B14171174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958" y="598867"/>
            <a:ext cx="2514327" cy="2519346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68528DEB-A2C3-C23E-7C13-932FC2DF40BC}"/>
              </a:ext>
            </a:extLst>
          </p:cNvPr>
          <p:cNvSpPr txBox="1"/>
          <p:nvPr/>
        </p:nvSpPr>
        <p:spPr>
          <a:xfrm>
            <a:off x="15471113" y="9360321"/>
            <a:ext cx="2098119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9F49694D-73EC-3B1E-E820-187E4BCFDE87}"/>
              </a:ext>
            </a:extLst>
          </p:cNvPr>
          <p:cNvSpPr txBox="1"/>
          <p:nvPr/>
        </p:nvSpPr>
        <p:spPr>
          <a:xfrm>
            <a:off x="1202897" y="3719609"/>
            <a:ext cx="15242674" cy="6185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Tulevaisuusvallan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ytimessä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on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kyky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tuottaa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näkemyksiä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tulevaisuudesta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ja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kuvitella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toisenlaisia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tulevaisuuksia</a:t>
            </a: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Tulevaisuusvalta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ei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laajene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itsestään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vaan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se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vaatii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suunnittelua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ja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käytännön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toimia</a:t>
            </a: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468138" lvl="2" indent="-489379" algn="l">
              <a:lnSpc>
                <a:spcPts val="4760"/>
              </a:lnSpc>
              <a:buFont typeface="Arial"/>
              <a:buChar char="⚬"/>
            </a:pPr>
            <a:r>
              <a:rPr lang="en-US" sz="34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Tulevaisuuskeskusteluun</a:t>
            </a:r>
            <a:r>
              <a:rPr lang="en-US" sz="34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mukaan</a:t>
            </a:r>
            <a:r>
              <a:rPr lang="en-US" sz="34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kutsumista</a:t>
            </a:r>
            <a:endParaRPr lang="en-US" sz="34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468138" lvl="2" indent="-489379" algn="l">
              <a:lnSpc>
                <a:spcPts val="4760"/>
              </a:lnSpc>
              <a:buFont typeface="Arial"/>
              <a:buChar char="⚬"/>
            </a:pPr>
            <a:r>
              <a:rPr lang="en-US" sz="34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Huomiotta</a:t>
            </a:r>
            <a:r>
              <a:rPr lang="en-US" sz="34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jääneiden</a:t>
            </a:r>
            <a:r>
              <a:rPr lang="en-US" sz="34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äänten</a:t>
            </a:r>
            <a:r>
              <a:rPr lang="en-US" sz="34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esille</a:t>
            </a:r>
            <a:r>
              <a:rPr lang="en-US" sz="34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tuomista</a:t>
            </a:r>
            <a:endParaRPr lang="en-US" sz="34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468138" lvl="2" indent="-489379" algn="l">
              <a:lnSpc>
                <a:spcPts val="4760"/>
              </a:lnSpc>
              <a:buFont typeface="Arial"/>
              <a:buChar char="⚬"/>
            </a:pPr>
            <a:r>
              <a:rPr lang="en-US" sz="34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Tulevaisuusnäkymien</a:t>
            </a:r>
            <a:r>
              <a:rPr lang="en-US" sz="34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monipuolistamista</a:t>
            </a:r>
            <a:endParaRPr lang="en-US" sz="34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468138" lvl="2" indent="-489379" algn="l">
              <a:lnSpc>
                <a:spcPts val="4760"/>
              </a:lnSpc>
              <a:buFont typeface="Arial"/>
              <a:buChar char="⚬"/>
            </a:pPr>
            <a:r>
              <a:rPr lang="en-US" sz="34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Tulevaisuusajattelun</a:t>
            </a:r>
            <a:r>
              <a:rPr lang="en-US" sz="34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edellytysten</a:t>
            </a:r>
            <a:r>
              <a:rPr lang="en-US" sz="34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luomista</a:t>
            </a:r>
            <a:r>
              <a:rPr lang="en-US" sz="34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moninaisemmalle</a:t>
            </a:r>
            <a:r>
              <a:rPr lang="en-US" sz="34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joukolle</a:t>
            </a:r>
            <a:endParaRPr lang="en-US" sz="34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5040"/>
              </a:lnSpc>
            </a:pPr>
            <a:endParaRPr lang="en-US" sz="34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B9E708055635A45A70B8E138C21340B" ma:contentTypeVersion="18" ma:contentTypeDescription="Luo uusi asiakirja." ma:contentTypeScope="" ma:versionID="10ce9a97bf92a17e54af95a615679acc">
  <xsd:schema xmlns:xsd="http://www.w3.org/2001/XMLSchema" xmlns:xs="http://www.w3.org/2001/XMLSchema" xmlns:p="http://schemas.microsoft.com/office/2006/metadata/properties" xmlns:ns2="19c27006-98f3-4d3b-a675-fd0a870d4dfa" xmlns:ns3="fd6c578e-1113-4adf-b8eb-b196a12d90ab" targetNamespace="http://schemas.microsoft.com/office/2006/metadata/properties" ma:root="true" ma:fieldsID="3100f0bdaa41c2c8695051ed6b1f29f0" ns2:_="" ns3:_="">
    <xsd:import namespace="19c27006-98f3-4d3b-a675-fd0a870d4dfa"/>
    <xsd:import namespace="fd6c578e-1113-4adf-b8eb-b196a12d9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27006-98f3-4d3b-a675-fd0a870d4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9d7f51cb-7dfe-4878-8928-e18ca5934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c578e-1113-4adf-b8eb-b196a12d90a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f575734-5289-47f3-94a7-f916fd638128}" ma:internalName="TaxCatchAll" ma:showField="CatchAllData" ma:web="fd6c578e-1113-4adf-b8eb-b196a12d90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c27006-98f3-4d3b-a675-fd0a870d4dfa">
      <Terms xmlns="http://schemas.microsoft.com/office/infopath/2007/PartnerControls"/>
    </lcf76f155ced4ddcb4097134ff3c332f>
    <TaxCatchAll xmlns="fd6c578e-1113-4adf-b8eb-b196a12d90ab" xsi:nil="true"/>
  </documentManagement>
</p:properties>
</file>

<file path=customXml/itemProps1.xml><?xml version="1.0" encoding="utf-8"?>
<ds:datastoreItem xmlns:ds="http://schemas.openxmlformats.org/officeDocument/2006/customXml" ds:itemID="{AAB91C8D-6AD2-4A29-8B76-E7CC17586C8D}"/>
</file>

<file path=customXml/itemProps2.xml><?xml version="1.0" encoding="utf-8"?>
<ds:datastoreItem xmlns:ds="http://schemas.openxmlformats.org/officeDocument/2006/customXml" ds:itemID="{22F6E1C3-78D8-450B-84EC-B396BB52244B}"/>
</file>

<file path=customXml/itemProps3.xml><?xml version="1.0" encoding="utf-8"?>
<ds:datastoreItem xmlns:ds="http://schemas.openxmlformats.org/officeDocument/2006/customXml" ds:itemID="{E117E073-50C3-4124-A77D-9AD8F7076AE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580</Words>
  <Application>Microsoft Office PowerPoint</Application>
  <PresentationFormat>Mukautettu</PresentationFormat>
  <Paragraphs>128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Arial</vt:lpstr>
      <vt:lpstr>Raleway</vt:lpstr>
      <vt:lpstr>Calibri</vt:lpstr>
      <vt:lpstr>Raleway Heavy</vt:lpstr>
      <vt:lpstr>Raleway Bold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Kyläkoutsi esitysdiat Tulevaisuusvalta</dc:title>
  <cp:lastModifiedBy>Johanna Niilivuo</cp:lastModifiedBy>
  <cp:revision>2</cp:revision>
  <dcterms:created xsi:type="dcterms:W3CDTF">2006-08-16T00:00:00Z</dcterms:created>
  <dcterms:modified xsi:type="dcterms:W3CDTF">2025-06-19T10:23:17Z</dcterms:modified>
  <dc:identifier>DAGm3iJoq_g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0x010100BB9E708055635A45A70B8E138C21340B</vt:lpwstr>
  </property>
</Properties>
</file>