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4.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5.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6100" r:id="rId4"/>
    <p:sldMasterId id="2147486062" r:id="rId5"/>
    <p:sldMasterId id="2147486152" r:id="rId6"/>
    <p:sldMasterId id="2147486214" r:id="rId7"/>
    <p:sldMasterId id="2147486251" r:id="rId8"/>
    <p:sldMasterId id="2147486288" r:id="rId9"/>
    <p:sldMasterId id="2147486330" r:id="rId10"/>
  </p:sldMasterIdLst>
  <p:notesMasterIdLst>
    <p:notesMasterId r:id="rId43"/>
  </p:notesMasterIdLst>
  <p:handoutMasterIdLst>
    <p:handoutMasterId r:id="rId44"/>
  </p:handoutMasterIdLst>
  <p:sldIdLst>
    <p:sldId id="373" r:id="rId11"/>
    <p:sldId id="2147478916" r:id="rId12"/>
    <p:sldId id="2147478918" r:id="rId13"/>
    <p:sldId id="4481" r:id="rId14"/>
    <p:sldId id="2147195877" r:id="rId15"/>
    <p:sldId id="2147195819" r:id="rId16"/>
    <p:sldId id="2147478925" r:id="rId17"/>
    <p:sldId id="2147478926" r:id="rId18"/>
    <p:sldId id="2147195828" r:id="rId19"/>
    <p:sldId id="2147195892" r:id="rId20"/>
    <p:sldId id="2147195893" r:id="rId21"/>
    <p:sldId id="2147195895" r:id="rId22"/>
    <p:sldId id="2147195890" r:id="rId23"/>
    <p:sldId id="2147195798" r:id="rId24"/>
    <p:sldId id="2147195839" r:id="rId25"/>
    <p:sldId id="2147195897" r:id="rId26"/>
    <p:sldId id="2147479449" r:id="rId27"/>
    <p:sldId id="230718244" r:id="rId28"/>
    <p:sldId id="2147195942" r:id="rId29"/>
    <p:sldId id="230718236" r:id="rId30"/>
    <p:sldId id="10456" r:id="rId31"/>
    <p:sldId id="230718277" r:id="rId32"/>
    <p:sldId id="2147195693" r:id="rId33"/>
    <p:sldId id="10463" r:id="rId34"/>
    <p:sldId id="2147478927" r:id="rId35"/>
    <p:sldId id="2147479333" r:id="rId36"/>
    <p:sldId id="2147479450" r:id="rId37"/>
    <p:sldId id="2147479451" r:id="rId38"/>
    <p:sldId id="230718238" r:id="rId39"/>
    <p:sldId id="2147479452" r:id="rId40"/>
    <p:sldId id="2147375311" r:id="rId41"/>
    <p:sldId id="386" r:id="rId42"/>
  </p:sldIdLst>
  <p:sldSz cx="12192000" cy="6858000"/>
  <p:notesSz cx="7010400" cy="9296400"/>
  <p:defaultTextStyle>
    <a:defPPr>
      <a:defRPr lang="fi-FI"/>
    </a:defPPr>
    <a:lvl1pPr algn="l" rtl="0" fontAlgn="base">
      <a:spcBef>
        <a:spcPct val="0"/>
      </a:spcBef>
      <a:spcAft>
        <a:spcPct val="0"/>
      </a:spcAft>
      <a:defRPr kern="1200">
        <a:solidFill>
          <a:schemeClr val="tx1"/>
        </a:solidFill>
        <a:latin typeface="Arial" charset="0"/>
        <a:ea typeface="+mn-ea"/>
        <a:cs typeface="+mn-cs"/>
      </a:defRPr>
    </a:lvl1pPr>
    <a:lvl2pPr marL="519550" algn="l" rtl="0" fontAlgn="base">
      <a:spcBef>
        <a:spcPct val="0"/>
      </a:spcBef>
      <a:spcAft>
        <a:spcPct val="0"/>
      </a:spcAft>
      <a:defRPr kern="1200">
        <a:solidFill>
          <a:schemeClr val="tx1"/>
        </a:solidFill>
        <a:latin typeface="Arial" charset="0"/>
        <a:ea typeface="+mn-ea"/>
        <a:cs typeface="+mn-cs"/>
      </a:defRPr>
    </a:lvl2pPr>
    <a:lvl3pPr marL="1039098" algn="l" rtl="0" fontAlgn="base">
      <a:spcBef>
        <a:spcPct val="0"/>
      </a:spcBef>
      <a:spcAft>
        <a:spcPct val="0"/>
      </a:spcAft>
      <a:defRPr kern="1200">
        <a:solidFill>
          <a:schemeClr val="tx1"/>
        </a:solidFill>
        <a:latin typeface="Arial" charset="0"/>
        <a:ea typeface="+mn-ea"/>
        <a:cs typeface="+mn-cs"/>
      </a:defRPr>
    </a:lvl3pPr>
    <a:lvl4pPr marL="1558648" algn="l" rtl="0" fontAlgn="base">
      <a:spcBef>
        <a:spcPct val="0"/>
      </a:spcBef>
      <a:spcAft>
        <a:spcPct val="0"/>
      </a:spcAft>
      <a:defRPr kern="1200">
        <a:solidFill>
          <a:schemeClr val="tx1"/>
        </a:solidFill>
        <a:latin typeface="Arial" charset="0"/>
        <a:ea typeface="+mn-ea"/>
        <a:cs typeface="+mn-cs"/>
      </a:defRPr>
    </a:lvl4pPr>
    <a:lvl5pPr marL="2078196" algn="l" rtl="0" fontAlgn="base">
      <a:spcBef>
        <a:spcPct val="0"/>
      </a:spcBef>
      <a:spcAft>
        <a:spcPct val="0"/>
      </a:spcAft>
      <a:defRPr kern="1200">
        <a:solidFill>
          <a:schemeClr val="tx1"/>
        </a:solidFill>
        <a:latin typeface="Arial" charset="0"/>
        <a:ea typeface="+mn-ea"/>
        <a:cs typeface="+mn-cs"/>
      </a:defRPr>
    </a:lvl5pPr>
    <a:lvl6pPr marL="2597746" algn="l" defTabSz="1039098" rtl="0" eaLnBrk="1" latinLnBrk="0" hangingPunct="1">
      <a:defRPr kern="1200">
        <a:solidFill>
          <a:schemeClr val="tx1"/>
        </a:solidFill>
        <a:latin typeface="Arial" charset="0"/>
        <a:ea typeface="+mn-ea"/>
        <a:cs typeface="+mn-cs"/>
      </a:defRPr>
    </a:lvl6pPr>
    <a:lvl7pPr marL="3117294" algn="l" defTabSz="1039098" rtl="0" eaLnBrk="1" latinLnBrk="0" hangingPunct="1">
      <a:defRPr kern="1200">
        <a:solidFill>
          <a:schemeClr val="tx1"/>
        </a:solidFill>
        <a:latin typeface="Arial" charset="0"/>
        <a:ea typeface="+mn-ea"/>
        <a:cs typeface="+mn-cs"/>
      </a:defRPr>
    </a:lvl7pPr>
    <a:lvl8pPr marL="3636844" algn="l" defTabSz="1039098" rtl="0" eaLnBrk="1" latinLnBrk="0" hangingPunct="1">
      <a:defRPr kern="1200">
        <a:solidFill>
          <a:schemeClr val="tx1"/>
        </a:solidFill>
        <a:latin typeface="Arial" charset="0"/>
        <a:ea typeface="+mn-ea"/>
        <a:cs typeface="+mn-cs"/>
      </a:defRPr>
    </a:lvl8pPr>
    <a:lvl9pPr marL="4156392" algn="l" defTabSz="1039098"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8ED"/>
    <a:srgbClr val="D7F2FA"/>
    <a:srgbClr val="E8114B"/>
    <a:srgbClr val="C9DBEC"/>
    <a:srgbClr val="BFE0D1"/>
    <a:srgbClr val="E0F3D0"/>
    <a:srgbClr val="FFEF7F"/>
    <a:srgbClr val="FFEAD3"/>
    <a:srgbClr val="FACDD9"/>
    <a:srgbClr val="367A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8E76AF-6C80-0844-8E1F-A758273A787F}" v="86" dt="2025-04-14T13:35:22.4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14" autoAdjust="0"/>
    <p:restoredTop sz="84036" autoAdjust="0"/>
  </p:normalViewPr>
  <p:slideViewPr>
    <p:cSldViewPr snapToGrid="0">
      <p:cViewPr varScale="1">
        <p:scale>
          <a:sx n="82" d="100"/>
          <a:sy n="82" d="100"/>
        </p:scale>
        <p:origin x="1152" y="464"/>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fi-FI"/>
          </a:p>
        </p:txBody>
      </p:sp>
      <p:sp>
        <p:nvSpPr>
          <p:cNvPr id="4" name="Alatunnisteen paikkamerkki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0D7F0F3-A1E5-4380-B634-261422AE48CB}" type="slidenum">
              <a:rPr lang="fi-FI" smtClean="0"/>
              <a:pPr/>
              <a:t>‹#›</a:t>
            </a:fld>
            <a:endParaRPr lang="fi-FI"/>
          </a:p>
        </p:txBody>
      </p:sp>
    </p:spTree>
    <p:extLst>
      <p:ext uri="{BB962C8B-B14F-4D97-AF65-F5344CB8AC3E}">
        <p14:creationId xmlns:p14="http://schemas.microsoft.com/office/powerpoint/2010/main" val="8198291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01FC0A7D-D07B-1248-8B72-AE21A56EA04B}" type="datetime1">
              <a:rPr lang="en-US" smtClean="0"/>
              <a:t>4/14/2025</a:t>
            </a:fld>
            <a:endParaRPr lang="fi-FI"/>
          </a:p>
        </p:txBody>
      </p:sp>
      <p:sp>
        <p:nvSpPr>
          <p:cNvPr id="4" name="Dian kuvan paikkamerkki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B2736A07-9C51-40D5-9EDD-0D75448F2C9D}" type="slidenum">
              <a:rPr lang="fi-FI" smtClean="0"/>
              <a:pPr/>
              <a:t>‹#›</a:t>
            </a:fld>
            <a:endParaRPr lang="fi-FI"/>
          </a:p>
        </p:txBody>
      </p:sp>
    </p:spTree>
    <p:extLst>
      <p:ext uri="{BB962C8B-B14F-4D97-AF65-F5344CB8AC3E}">
        <p14:creationId xmlns:p14="http://schemas.microsoft.com/office/powerpoint/2010/main" val="2482974575"/>
      </p:ext>
    </p:extLst>
  </p:cSld>
  <p:clrMap bg1="lt1" tx1="dk1" bg2="lt2" tx2="dk2" accent1="accent1" accent2="accent2" accent3="accent3" accent4="accent4" accent5="accent5" accent6="accent6" hlink="hlink" folHlink="folHlink"/>
  <p:hf hdr="0" ftr="0" dt="0"/>
  <p:notesStyle>
    <a:lvl1pPr marL="0" algn="l" defTabSz="1039098" rtl="0" eaLnBrk="1" latinLnBrk="0" hangingPunct="1">
      <a:defRPr sz="1333" kern="1200">
        <a:solidFill>
          <a:schemeClr val="tx1"/>
        </a:solidFill>
        <a:latin typeface="+mn-lt"/>
        <a:ea typeface="+mn-ea"/>
        <a:cs typeface="+mn-cs"/>
      </a:defRPr>
    </a:lvl1pPr>
    <a:lvl2pPr marL="519550" algn="l" defTabSz="1039098" rtl="0" eaLnBrk="1" latinLnBrk="0" hangingPunct="1">
      <a:defRPr sz="1333" kern="1200">
        <a:solidFill>
          <a:schemeClr val="tx1"/>
        </a:solidFill>
        <a:latin typeface="+mn-lt"/>
        <a:ea typeface="+mn-ea"/>
        <a:cs typeface="+mn-cs"/>
      </a:defRPr>
    </a:lvl2pPr>
    <a:lvl3pPr marL="1039098" algn="l" defTabSz="1039098" rtl="0" eaLnBrk="1" latinLnBrk="0" hangingPunct="1">
      <a:defRPr sz="1333" kern="1200">
        <a:solidFill>
          <a:schemeClr val="tx1"/>
        </a:solidFill>
        <a:latin typeface="+mn-lt"/>
        <a:ea typeface="+mn-ea"/>
        <a:cs typeface="+mn-cs"/>
      </a:defRPr>
    </a:lvl3pPr>
    <a:lvl4pPr marL="1558648" algn="l" defTabSz="1039098" rtl="0" eaLnBrk="1" latinLnBrk="0" hangingPunct="1">
      <a:defRPr sz="1333" kern="1200">
        <a:solidFill>
          <a:schemeClr val="tx1"/>
        </a:solidFill>
        <a:latin typeface="+mn-lt"/>
        <a:ea typeface="+mn-ea"/>
        <a:cs typeface="+mn-cs"/>
      </a:defRPr>
    </a:lvl4pPr>
    <a:lvl5pPr marL="2078196" algn="l" defTabSz="1039098" rtl="0" eaLnBrk="1" latinLnBrk="0" hangingPunct="1">
      <a:defRPr sz="1333" kern="1200">
        <a:solidFill>
          <a:schemeClr val="tx1"/>
        </a:solidFill>
        <a:latin typeface="+mn-lt"/>
        <a:ea typeface="+mn-ea"/>
        <a:cs typeface="+mn-cs"/>
      </a:defRPr>
    </a:lvl5pPr>
    <a:lvl6pPr marL="2597746" algn="l" defTabSz="1039098" rtl="0" eaLnBrk="1" latinLnBrk="0" hangingPunct="1">
      <a:defRPr sz="1333" kern="1200">
        <a:solidFill>
          <a:schemeClr val="tx1"/>
        </a:solidFill>
        <a:latin typeface="+mn-lt"/>
        <a:ea typeface="+mn-ea"/>
        <a:cs typeface="+mn-cs"/>
      </a:defRPr>
    </a:lvl6pPr>
    <a:lvl7pPr marL="3117294" algn="l" defTabSz="1039098" rtl="0" eaLnBrk="1" latinLnBrk="0" hangingPunct="1">
      <a:defRPr sz="1333" kern="1200">
        <a:solidFill>
          <a:schemeClr val="tx1"/>
        </a:solidFill>
        <a:latin typeface="+mn-lt"/>
        <a:ea typeface="+mn-ea"/>
        <a:cs typeface="+mn-cs"/>
      </a:defRPr>
    </a:lvl7pPr>
    <a:lvl8pPr marL="3636844" algn="l" defTabSz="1039098" rtl="0" eaLnBrk="1" latinLnBrk="0" hangingPunct="1">
      <a:defRPr sz="1333" kern="1200">
        <a:solidFill>
          <a:schemeClr val="tx1"/>
        </a:solidFill>
        <a:latin typeface="+mn-lt"/>
        <a:ea typeface="+mn-ea"/>
        <a:cs typeface="+mn-cs"/>
      </a:defRPr>
    </a:lvl8pPr>
    <a:lvl9pPr marL="4156392" algn="l" defTabSz="1039098" rtl="0" eaLnBrk="1" latinLnBrk="0" hangingPunct="1">
      <a:defRPr sz="133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stat.fi/til/vaenn/2021/vaenn_2021_2021-09-30_tie_001_fi.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Olen kotoisin kylästä nimeltä…</a:t>
            </a:r>
          </a:p>
        </p:txBody>
      </p:sp>
      <p:sp>
        <p:nvSpPr>
          <p:cNvPr id="4" name="Slide Number Placeholder 3"/>
          <p:cNvSpPr>
            <a:spLocks noGrp="1"/>
          </p:cNvSpPr>
          <p:nvPr>
            <p:ph type="sldNum" sz="quarter" idx="5"/>
          </p:nvPr>
        </p:nvSpPr>
        <p:spPr/>
        <p:txBody>
          <a:bodyPr/>
          <a:lstStyle/>
          <a:p>
            <a:fld id="{B2736A07-9C51-40D5-9EDD-0D75448F2C9D}" type="slidenum">
              <a:rPr lang="fi-FI" smtClean="0"/>
              <a:pPr/>
              <a:t>1</a:t>
            </a:fld>
            <a:endParaRPr lang="fi-FI"/>
          </a:p>
        </p:txBody>
      </p:sp>
    </p:spTree>
    <p:extLst>
      <p:ext uri="{BB962C8B-B14F-4D97-AF65-F5344CB8AC3E}">
        <p14:creationId xmlns:p14="http://schemas.microsoft.com/office/powerpoint/2010/main" val="3872516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err="1"/>
              <a:t>Tässä</a:t>
            </a:r>
            <a:r>
              <a:rPr lang="en-US" dirty="0"/>
              <a:t> </a:t>
            </a:r>
            <a:r>
              <a:rPr lang="en-US" dirty="0" err="1"/>
              <a:t>pari</a:t>
            </a:r>
            <a:r>
              <a:rPr lang="en-US" dirty="0"/>
              <a:t> </a:t>
            </a:r>
            <a:r>
              <a:rPr lang="en-US" dirty="0" err="1"/>
              <a:t>tekoälyn</a:t>
            </a:r>
            <a:r>
              <a:rPr lang="en-US" dirty="0"/>
              <a:t> (Open AI) </a:t>
            </a:r>
            <a:r>
              <a:rPr lang="en-US" dirty="0" err="1"/>
              <a:t>laatimaa</a:t>
            </a:r>
            <a:r>
              <a:rPr lang="en-US" dirty="0"/>
              <a:t> </a:t>
            </a:r>
            <a:r>
              <a:rPr lang="en-US" dirty="0" err="1"/>
              <a:t>tulevaisuuskuvaa</a:t>
            </a:r>
            <a:r>
              <a:rPr lang="en-US" dirty="0"/>
              <a:t> </a:t>
            </a:r>
            <a:r>
              <a:rPr lang="en-US" dirty="0" err="1"/>
              <a:t>hakusanoilla</a:t>
            </a:r>
            <a:r>
              <a:rPr lang="en-US" dirty="0"/>
              <a:t> </a:t>
            </a:r>
            <a:r>
              <a:rPr lang="en-US" dirty="0" err="1"/>
              <a:t>maaseutu</a:t>
            </a:r>
            <a:r>
              <a:rPr lang="en-US" dirty="0"/>
              <a:t> </a:t>
            </a:r>
            <a:r>
              <a:rPr lang="en-US" dirty="0" err="1"/>
              <a:t>tulevaisuudessa</a:t>
            </a:r>
            <a:r>
              <a:rPr lang="en-US" dirty="0"/>
              <a:t>. Ne </a:t>
            </a:r>
            <a:r>
              <a:rPr lang="en-US" dirty="0" err="1"/>
              <a:t>kuvastavat</a:t>
            </a:r>
            <a:r>
              <a:rPr lang="en-US" dirty="0"/>
              <a:t> </a:t>
            </a:r>
            <a:r>
              <a:rPr lang="en-US" dirty="0" err="1"/>
              <a:t>mielestäni</a:t>
            </a:r>
            <a:r>
              <a:rPr lang="en-US" dirty="0"/>
              <a:t> </a:t>
            </a:r>
            <a:r>
              <a:rPr lang="en-US" dirty="0" err="1"/>
              <a:t>hyvin</a:t>
            </a:r>
            <a:r>
              <a:rPr lang="en-US" dirty="0"/>
              <a:t> </a:t>
            </a:r>
            <a:r>
              <a:rPr lang="en-US" dirty="0" err="1"/>
              <a:t>sitä</a:t>
            </a:r>
            <a:r>
              <a:rPr lang="en-US" dirty="0"/>
              <a:t>, </a:t>
            </a:r>
            <a:r>
              <a:rPr lang="en-US" dirty="0" err="1"/>
              <a:t>millaisena</a:t>
            </a:r>
            <a:r>
              <a:rPr lang="en-US" dirty="0"/>
              <a:t> </a:t>
            </a:r>
            <a:r>
              <a:rPr lang="en-US" dirty="0" err="1"/>
              <a:t>maaseudun</a:t>
            </a:r>
            <a:r>
              <a:rPr lang="en-US" dirty="0"/>
              <a:t> </a:t>
            </a:r>
            <a:r>
              <a:rPr lang="en-US" dirty="0" err="1"/>
              <a:t>tulevaisuutta</a:t>
            </a:r>
            <a:r>
              <a:rPr lang="en-US" dirty="0"/>
              <a:t> </a:t>
            </a:r>
            <a:r>
              <a:rPr lang="en-US" dirty="0" err="1"/>
              <a:t>usein</a:t>
            </a:r>
            <a:r>
              <a:rPr lang="en-US" dirty="0"/>
              <a:t> </a:t>
            </a:r>
            <a:r>
              <a:rPr lang="en-US" dirty="0" err="1"/>
              <a:t>kuvataan</a:t>
            </a:r>
            <a:r>
              <a:rPr lang="en-US" dirty="0"/>
              <a:t>. </a:t>
            </a:r>
          </a:p>
          <a:p>
            <a:endParaRPr lang="en-US" dirty="0"/>
          </a:p>
          <a:p>
            <a:r>
              <a:rPr lang="en-US" dirty="0" err="1"/>
              <a:t>Toisaalta</a:t>
            </a:r>
            <a:r>
              <a:rPr lang="en-US" dirty="0"/>
              <a:t> </a:t>
            </a:r>
            <a:r>
              <a:rPr lang="en-US" dirty="0" err="1"/>
              <a:t>maaseutu</a:t>
            </a:r>
            <a:r>
              <a:rPr lang="en-US" dirty="0"/>
              <a:t> </a:t>
            </a:r>
            <a:r>
              <a:rPr lang="en-US" dirty="0" err="1"/>
              <a:t>autioituu</a:t>
            </a:r>
            <a:r>
              <a:rPr lang="en-US" dirty="0"/>
              <a:t> ja </a:t>
            </a:r>
            <a:r>
              <a:rPr lang="en-US" dirty="0" err="1"/>
              <a:t>kuihtuu</a:t>
            </a:r>
            <a:r>
              <a:rPr lang="en-US" dirty="0"/>
              <a:t>. </a:t>
            </a:r>
            <a:r>
              <a:rPr lang="en-US" dirty="0" err="1"/>
              <a:t>Toisaalta</a:t>
            </a:r>
            <a:r>
              <a:rPr lang="en-US" dirty="0"/>
              <a:t> </a:t>
            </a:r>
            <a:r>
              <a:rPr lang="en-US" dirty="0" err="1"/>
              <a:t>maaseutuun</a:t>
            </a:r>
            <a:r>
              <a:rPr lang="en-US" dirty="0"/>
              <a:t> </a:t>
            </a:r>
            <a:r>
              <a:rPr lang="en-US" dirty="0" err="1"/>
              <a:t>liitetään</a:t>
            </a:r>
            <a:r>
              <a:rPr lang="en-US" dirty="0"/>
              <a:t> </a:t>
            </a:r>
            <a:r>
              <a:rPr lang="en-US" dirty="0" err="1"/>
              <a:t>myös</a:t>
            </a:r>
            <a:r>
              <a:rPr lang="en-US" dirty="0"/>
              <a:t> </a:t>
            </a:r>
            <a:r>
              <a:rPr lang="en-US" dirty="0" err="1"/>
              <a:t>ehkä</a:t>
            </a:r>
            <a:r>
              <a:rPr lang="en-US" dirty="0"/>
              <a:t> </a:t>
            </a:r>
            <a:r>
              <a:rPr lang="en-US" dirty="0" err="1"/>
              <a:t>tällaisia</a:t>
            </a:r>
            <a:r>
              <a:rPr lang="en-US" dirty="0"/>
              <a:t> </a:t>
            </a:r>
            <a:r>
              <a:rPr lang="en-US" dirty="0" err="1"/>
              <a:t>romantisoituja</a:t>
            </a:r>
            <a:r>
              <a:rPr lang="en-US" dirty="0"/>
              <a:t>, </a:t>
            </a:r>
            <a:r>
              <a:rPr lang="en-US" dirty="0" err="1"/>
              <a:t>futuristisia</a:t>
            </a:r>
            <a:r>
              <a:rPr lang="en-US" dirty="0"/>
              <a:t> </a:t>
            </a:r>
            <a:r>
              <a:rPr lang="en-US" dirty="0" err="1"/>
              <a:t>tulevaisuuskuvia</a:t>
            </a:r>
            <a:r>
              <a:rPr lang="en-US" dirty="0"/>
              <a:t>, </a:t>
            </a:r>
            <a:r>
              <a:rPr lang="en-US" dirty="0" err="1"/>
              <a:t>joissa</a:t>
            </a:r>
            <a:r>
              <a:rPr lang="en-US" dirty="0"/>
              <a:t> </a:t>
            </a:r>
            <a:r>
              <a:rPr lang="en-US" dirty="0" err="1"/>
              <a:t>teknologialla</a:t>
            </a:r>
            <a:r>
              <a:rPr lang="en-US" dirty="0"/>
              <a:t> on </a:t>
            </a:r>
            <a:r>
              <a:rPr lang="en-US" dirty="0" err="1"/>
              <a:t>merkittävä</a:t>
            </a:r>
            <a:r>
              <a:rPr lang="en-US" dirty="0"/>
              <a:t> </a:t>
            </a:r>
            <a:r>
              <a:rPr lang="en-US" dirty="0" err="1"/>
              <a:t>rooli</a:t>
            </a:r>
            <a:r>
              <a:rPr lang="en-US" dirty="0"/>
              <a:t>. </a:t>
            </a:r>
            <a:r>
              <a:rPr lang="en-US" dirty="0" err="1"/>
              <a:t>Kuvissa</a:t>
            </a:r>
            <a:r>
              <a:rPr lang="en-US" dirty="0"/>
              <a:t> </a:t>
            </a:r>
            <a:r>
              <a:rPr lang="en-US" dirty="0" err="1"/>
              <a:t>voi</a:t>
            </a:r>
            <a:r>
              <a:rPr lang="en-US" dirty="0"/>
              <a:t> </a:t>
            </a:r>
            <a:r>
              <a:rPr lang="en-US" dirty="0" err="1"/>
              <a:t>nähdä</a:t>
            </a:r>
            <a:r>
              <a:rPr lang="en-US" dirty="0"/>
              <a:t> </a:t>
            </a:r>
            <a:r>
              <a:rPr lang="en-US" dirty="0" err="1"/>
              <a:t>tulevaisuuskuville</a:t>
            </a:r>
            <a:r>
              <a:rPr lang="en-US" dirty="0"/>
              <a:t> </a:t>
            </a:r>
            <a:r>
              <a:rPr lang="en-US" dirty="0" err="1"/>
              <a:t>tyypilliseen</a:t>
            </a:r>
            <a:r>
              <a:rPr lang="en-US" dirty="0"/>
              <a:t> </a:t>
            </a:r>
            <a:r>
              <a:rPr lang="en-US" dirty="0" err="1"/>
              <a:t>tapaan</a:t>
            </a:r>
            <a:r>
              <a:rPr lang="en-US" dirty="0"/>
              <a:t> </a:t>
            </a:r>
            <a:r>
              <a:rPr lang="en-US" dirty="0" err="1"/>
              <a:t>dystooppisia</a:t>
            </a:r>
            <a:r>
              <a:rPr lang="en-US" dirty="0"/>
              <a:t> tai </a:t>
            </a:r>
            <a:r>
              <a:rPr lang="en-US" dirty="0" err="1"/>
              <a:t>utopistisia</a:t>
            </a:r>
            <a:r>
              <a:rPr lang="en-US" dirty="0"/>
              <a:t> </a:t>
            </a:r>
            <a:r>
              <a:rPr lang="en-US" dirty="0" err="1"/>
              <a:t>sävyjä</a:t>
            </a:r>
            <a:r>
              <a:rPr lang="en-US" dirty="0"/>
              <a:t>. </a:t>
            </a:r>
          </a:p>
          <a:p>
            <a:endParaRPr lang="en-US" dirty="0"/>
          </a:p>
          <a:p>
            <a:r>
              <a:rPr lang="en-US" dirty="0"/>
              <a:t>Mutta </a:t>
            </a:r>
            <a:r>
              <a:rPr lang="en-US" dirty="0" err="1"/>
              <a:t>kenen</a:t>
            </a:r>
            <a:r>
              <a:rPr lang="en-US" dirty="0"/>
              <a:t> </a:t>
            </a:r>
            <a:r>
              <a:rPr lang="en-US" dirty="0" err="1"/>
              <a:t>visioihin</a:t>
            </a:r>
            <a:r>
              <a:rPr lang="en-US" dirty="0"/>
              <a:t> tai </a:t>
            </a:r>
            <a:r>
              <a:rPr lang="en-US" dirty="0" err="1"/>
              <a:t>näkemyksiin</a:t>
            </a:r>
            <a:r>
              <a:rPr lang="en-US" dirty="0"/>
              <a:t> </a:t>
            </a:r>
            <a:r>
              <a:rPr lang="en-US" dirty="0" err="1"/>
              <a:t>tällaiset</a:t>
            </a:r>
            <a:r>
              <a:rPr lang="en-US" dirty="0"/>
              <a:t> </a:t>
            </a:r>
            <a:r>
              <a:rPr lang="en-US" dirty="0" err="1"/>
              <a:t>tulevaisuuskuvat</a:t>
            </a:r>
            <a:r>
              <a:rPr lang="en-US" dirty="0"/>
              <a:t> </a:t>
            </a:r>
            <a:r>
              <a:rPr lang="en-US" dirty="0" err="1"/>
              <a:t>perustuvat</a:t>
            </a:r>
            <a:r>
              <a:rPr lang="en-US" dirty="0"/>
              <a:t>? </a:t>
            </a:r>
            <a:r>
              <a:rPr lang="en-US" dirty="0" err="1"/>
              <a:t>Löydättekö</a:t>
            </a:r>
            <a:r>
              <a:rPr lang="en-US" dirty="0"/>
              <a:t> </a:t>
            </a:r>
            <a:r>
              <a:rPr lang="en-US" dirty="0" err="1"/>
              <a:t>omien</a:t>
            </a:r>
            <a:r>
              <a:rPr lang="en-US" dirty="0"/>
              <a:t> </a:t>
            </a:r>
            <a:r>
              <a:rPr lang="en-US" dirty="0" err="1"/>
              <a:t>tulevaisuusvisioidenne</a:t>
            </a:r>
            <a:r>
              <a:rPr lang="en-US" dirty="0"/>
              <a:t> </a:t>
            </a:r>
            <a:r>
              <a:rPr lang="en-US" dirty="0" err="1"/>
              <a:t>elementtejä</a:t>
            </a:r>
            <a:r>
              <a:rPr lang="en-US" dirty="0"/>
              <a:t> </a:t>
            </a:r>
            <a:r>
              <a:rPr lang="en-US" dirty="0" err="1"/>
              <a:t>näistä</a:t>
            </a:r>
            <a:r>
              <a:rPr lang="en-US" dirty="0"/>
              <a:t> </a:t>
            </a:r>
            <a:r>
              <a:rPr lang="en-US" dirty="0" err="1"/>
              <a:t>kuvista</a:t>
            </a:r>
            <a:r>
              <a:rPr lang="en-US" dirty="0"/>
              <a:t>?</a:t>
            </a:r>
          </a:p>
          <a:p>
            <a:endParaRPr lang="en-US" dirty="0"/>
          </a:p>
        </p:txBody>
      </p:sp>
      <p:sp>
        <p:nvSpPr>
          <p:cNvPr id="4" name="Dian numeron paikkamerkki 3"/>
          <p:cNvSpPr>
            <a:spLocks noGrp="1"/>
          </p:cNvSpPr>
          <p:nvPr>
            <p:ph type="sldNum" sz="quarter" idx="5"/>
          </p:nvPr>
        </p:nvSpPr>
        <p:spPr/>
        <p:txBody>
          <a:bodyPr/>
          <a:lstStyle/>
          <a:p>
            <a:fld id="{B2736A07-9C51-40D5-9EDD-0D75448F2C9D}" type="slidenum">
              <a:rPr lang="fi-FI" smtClean="0"/>
              <a:pPr/>
              <a:t>10</a:t>
            </a:fld>
            <a:endParaRPr lang="fi-FI"/>
          </a:p>
        </p:txBody>
      </p:sp>
    </p:spTree>
    <p:extLst>
      <p:ext uri="{BB962C8B-B14F-4D97-AF65-F5344CB8AC3E}">
        <p14:creationId xmlns:p14="http://schemas.microsoft.com/office/powerpoint/2010/main" val="155497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b="0" i="0" dirty="0" err="1">
                <a:solidFill>
                  <a:srgbClr val="000000"/>
                </a:solidFill>
                <a:effectLst/>
                <a:latin typeface="Times New Roman" panose="02020603050405020304" pitchFamily="18" charset="0"/>
              </a:rPr>
              <a:t>Nostan</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tähän</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vielä</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yhden</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kuvan</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Tämä</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kuva</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ei</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itseasiassa</a:t>
            </a:r>
            <a:r>
              <a:rPr lang="en-US" b="0" i="0" dirty="0">
                <a:solidFill>
                  <a:srgbClr val="000000"/>
                </a:solidFill>
                <a:effectLst/>
                <a:latin typeface="Times New Roman" panose="02020603050405020304" pitchFamily="18" charset="0"/>
              </a:rPr>
              <a:t> ole </a:t>
            </a:r>
            <a:r>
              <a:rPr lang="en-US" b="0" i="0" dirty="0" err="1">
                <a:solidFill>
                  <a:srgbClr val="000000"/>
                </a:solidFill>
                <a:effectLst/>
                <a:latin typeface="Times New Roman" panose="02020603050405020304" pitchFamily="18" charset="0"/>
              </a:rPr>
              <a:t>tulevaisuudesta</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vaan</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nykyhetkestä</a:t>
            </a:r>
            <a:r>
              <a:rPr lang="en-US" b="0" i="0" dirty="0">
                <a:solidFill>
                  <a:srgbClr val="000000"/>
                </a:solidFill>
                <a:effectLst/>
                <a:latin typeface="Times New Roman" panose="02020603050405020304" pitchFamily="18" charset="0"/>
              </a:rPr>
              <a:t> ja se </a:t>
            </a:r>
            <a:r>
              <a:rPr lang="en-US" b="0" i="0" dirty="0" err="1">
                <a:solidFill>
                  <a:srgbClr val="000000"/>
                </a:solidFill>
                <a:effectLst/>
                <a:latin typeface="Times New Roman" panose="02020603050405020304" pitchFamily="18" charset="0"/>
              </a:rPr>
              <a:t>kuvaa</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kasvihuoneita</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Almeriassa</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Espanjassa</a:t>
            </a:r>
            <a:r>
              <a:rPr lang="en-US" b="0" i="0" dirty="0">
                <a:solidFill>
                  <a:srgbClr val="000000"/>
                </a:solidFill>
                <a:effectLst/>
                <a:latin typeface="Times New Roman" panose="02020603050405020304" pitchFamily="18" charset="0"/>
              </a:rPr>
              <a:t>.</a:t>
            </a:r>
          </a:p>
          <a:p>
            <a:r>
              <a:rPr lang="en-US" b="0" i="0" dirty="0">
                <a:solidFill>
                  <a:srgbClr val="000000"/>
                </a:solidFill>
                <a:effectLst/>
                <a:latin typeface="Times New Roman" panose="02020603050405020304" pitchFamily="18" charset="0"/>
              </a:rPr>
              <a:t>Voiko </a:t>
            </a:r>
            <a:r>
              <a:rPr lang="en-US" b="0" i="0" dirty="0" err="1">
                <a:solidFill>
                  <a:srgbClr val="000000"/>
                </a:solidFill>
                <a:effectLst/>
                <a:latin typeface="Times New Roman" panose="02020603050405020304" pitchFamily="18" charset="0"/>
              </a:rPr>
              <a:t>maaseudun</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tulevaisuus</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Suomessakin</a:t>
            </a:r>
            <a:r>
              <a:rPr lang="en-US" b="0" i="0" dirty="0">
                <a:solidFill>
                  <a:srgbClr val="000000"/>
                </a:solidFill>
                <a:effectLst/>
                <a:latin typeface="Times New Roman" panose="02020603050405020304" pitchFamily="18" charset="0"/>
              </a:rPr>
              <a:t> olla </a:t>
            </a:r>
            <a:r>
              <a:rPr lang="en-US" b="0" i="0" dirty="0" err="1">
                <a:solidFill>
                  <a:srgbClr val="000000"/>
                </a:solidFill>
                <a:effectLst/>
                <a:latin typeface="Times New Roman" panose="02020603050405020304" pitchFamily="18" charset="0"/>
              </a:rPr>
              <a:t>jotankin</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tällaista</a:t>
            </a:r>
            <a:r>
              <a:rPr lang="en-US" b="0" i="0" dirty="0">
                <a:solidFill>
                  <a:srgbClr val="000000"/>
                </a:solidFill>
                <a:effectLst/>
                <a:latin typeface="Times New Roman" panose="02020603050405020304" pitchFamily="18" charset="0"/>
              </a:rPr>
              <a:t>?</a:t>
            </a:r>
          </a:p>
          <a:p>
            <a:endParaRPr lang="en-US" b="0" i="0" dirty="0">
              <a:solidFill>
                <a:srgbClr val="000000"/>
              </a:solidFill>
              <a:effectLst/>
              <a:latin typeface="Times New Roman" panose="02020603050405020304" pitchFamily="18" charset="0"/>
            </a:endParaRPr>
          </a:p>
          <a:p>
            <a:r>
              <a:rPr lang="en-US" b="0" i="0" dirty="0" err="1">
                <a:solidFill>
                  <a:srgbClr val="000000"/>
                </a:solidFill>
                <a:effectLst/>
                <a:latin typeface="Times New Roman" panose="02020603050405020304" pitchFamily="18" charset="0"/>
              </a:rPr>
              <a:t>Tällainen</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kuva</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herättää</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varmasti</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monenlaisia</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ajatuksia</a:t>
            </a:r>
            <a:r>
              <a:rPr lang="en-US" b="0" i="0" dirty="0">
                <a:solidFill>
                  <a:srgbClr val="000000"/>
                </a:solidFill>
                <a:effectLst/>
                <a:latin typeface="Times New Roman" panose="02020603050405020304" pitchFamily="18" charset="0"/>
              </a:rPr>
              <a:t>? Voiko </a:t>
            </a:r>
            <a:r>
              <a:rPr lang="en-US" b="0" i="0" dirty="0" err="1">
                <a:solidFill>
                  <a:srgbClr val="000000"/>
                </a:solidFill>
                <a:effectLst/>
                <a:latin typeface="Times New Roman" panose="02020603050405020304" pitchFamily="18" charset="0"/>
              </a:rPr>
              <a:t>joku</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oikeasti</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ajatella</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että</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tämä</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olisi</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maaseudun</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tulevaisuus</a:t>
            </a:r>
            <a:r>
              <a:rPr lang="en-US" b="0" i="0" dirty="0">
                <a:solidFill>
                  <a:srgbClr val="000000"/>
                </a:solidFill>
                <a:effectLst/>
                <a:latin typeface="Times New Roman" panose="02020603050405020304" pitchFamily="18" charset="0"/>
              </a:rPr>
              <a:t>. </a:t>
            </a:r>
          </a:p>
        </p:txBody>
      </p:sp>
      <p:sp>
        <p:nvSpPr>
          <p:cNvPr id="4" name="Dian numeron paikkamerkki 3"/>
          <p:cNvSpPr>
            <a:spLocks noGrp="1"/>
          </p:cNvSpPr>
          <p:nvPr>
            <p:ph type="sldNum" sz="quarter" idx="5"/>
          </p:nvPr>
        </p:nvSpPr>
        <p:spPr/>
        <p:txBody>
          <a:bodyPr/>
          <a:lstStyle/>
          <a:p>
            <a:fld id="{B2736A07-9C51-40D5-9EDD-0D75448F2C9D}" type="slidenum">
              <a:rPr lang="fi-FI" smtClean="0"/>
              <a:pPr/>
              <a:t>11</a:t>
            </a:fld>
            <a:endParaRPr lang="fi-FI"/>
          </a:p>
        </p:txBody>
      </p:sp>
    </p:spTree>
    <p:extLst>
      <p:ext uri="{BB962C8B-B14F-4D97-AF65-F5344CB8AC3E}">
        <p14:creationId xmlns:p14="http://schemas.microsoft.com/office/powerpoint/2010/main" val="2881295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a:bodyPr>
          <a:lstStyle/>
          <a:p>
            <a:r>
              <a:rPr lang="fi-FI" i="0" dirty="0"/>
              <a:t>Erilaisten tulevaisuuskuvien äärellä on tärkeää kysyä, kuka puhuu maaseudun tulevaisuudesta? Kenen ääni keskustelussa kuuluu?</a:t>
            </a:r>
          </a:p>
          <a:p>
            <a:pPr marL="0" marR="0" lvl="0" indent="0" algn="l" defTabSz="1039098" rtl="0" eaLnBrk="1" fontAlgn="auto" latinLnBrk="0" hangingPunct="1">
              <a:lnSpc>
                <a:spcPct val="100000"/>
              </a:lnSpc>
              <a:spcBef>
                <a:spcPts val="0"/>
              </a:spcBef>
              <a:spcAft>
                <a:spcPts val="0"/>
              </a:spcAft>
              <a:buClrTx/>
              <a:buSzTx/>
              <a:buFontTx/>
              <a:buNone/>
              <a:tabLst/>
              <a:defRPr/>
            </a:pPr>
            <a:endParaRPr lang="fi-FI" i="0" dirty="0"/>
          </a:p>
          <a:p>
            <a:pPr marL="0" marR="0" lvl="0" indent="0" algn="l" defTabSz="1039098" rtl="0" eaLnBrk="1" fontAlgn="auto" latinLnBrk="0" hangingPunct="1">
              <a:lnSpc>
                <a:spcPct val="100000"/>
              </a:lnSpc>
              <a:spcBef>
                <a:spcPts val="0"/>
              </a:spcBef>
              <a:spcAft>
                <a:spcPts val="0"/>
              </a:spcAft>
              <a:buClrTx/>
              <a:buSzTx/>
              <a:buFontTx/>
              <a:buNone/>
              <a:tabLst/>
              <a:defRPr/>
            </a:pPr>
            <a:r>
              <a:rPr lang="fi-FI" i="0" dirty="0"/>
              <a:t>Kenen tulevaisuudesta puhutaan kun puhutaan maaseudun tulevaisuudesta? </a:t>
            </a:r>
          </a:p>
          <a:p>
            <a:pPr marL="0" marR="0" lvl="0" indent="0" algn="l" defTabSz="1039098" rtl="0" eaLnBrk="1" fontAlgn="auto" latinLnBrk="0" hangingPunct="1">
              <a:lnSpc>
                <a:spcPct val="100000"/>
              </a:lnSpc>
              <a:spcBef>
                <a:spcPts val="0"/>
              </a:spcBef>
              <a:spcAft>
                <a:spcPts val="0"/>
              </a:spcAft>
              <a:buClrTx/>
              <a:buSzTx/>
              <a:buFontTx/>
              <a:buNone/>
              <a:tabLst/>
              <a:defRPr/>
            </a:pPr>
            <a:endParaRPr lang="fi-FI" i="0" dirty="0"/>
          </a:p>
          <a:p>
            <a:pPr marL="0" marR="0" lvl="0" indent="0" algn="l" defTabSz="1039098" rtl="0" eaLnBrk="1" fontAlgn="auto" latinLnBrk="0" hangingPunct="1">
              <a:lnSpc>
                <a:spcPct val="100000"/>
              </a:lnSpc>
              <a:spcBef>
                <a:spcPts val="0"/>
              </a:spcBef>
              <a:spcAft>
                <a:spcPts val="0"/>
              </a:spcAft>
              <a:buClrTx/>
              <a:buSzTx/>
              <a:buFontTx/>
              <a:buNone/>
              <a:tabLst/>
              <a:defRPr/>
            </a:pPr>
            <a:r>
              <a:rPr lang="fi-FI" i="0" dirty="0"/>
              <a:t>Kenen tai mistä näkökulmista tulevaisuutta katsellaan? Kenen äänen pitäisi kuulua paremmin?</a:t>
            </a:r>
          </a:p>
          <a:p>
            <a:pPr marL="285750" marR="0" lvl="0" indent="-285750" algn="l" defTabSz="1039098" rtl="0" eaLnBrk="1" fontAlgn="auto" latinLnBrk="0" hangingPunct="1">
              <a:lnSpc>
                <a:spcPct val="100000"/>
              </a:lnSpc>
              <a:spcBef>
                <a:spcPts val="0"/>
              </a:spcBef>
              <a:spcAft>
                <a:spcPts val="0"/>
              </a:spcAft>
              <a:buClrTx/>
              <a:buSzTx/>
              <a:buFontTx/>
              <a:buChar char="-"/>
              <a:tabLst/>
              <a:defRPr/>
            </a:pPr>
            <a:endParaRPr lang="fi-FI" i="0" dirty="0"/>
          </a:p>
          <a:p>
            <a:pPr marL="0" marR="0" lvl="0" indent="0" algn="l" defTabSz="1039098" rtl="0" eaLnBrk="1" fontAlgn="auto" latinLnBrk="0" hangingPunct="1">
              <a:lnSpc>
                <a:spcPct val="100000"/>
              </a:lnSpc>
              <a:spcBef>
                <a:spcPts val="0"/>
              </a:spcBef>
              <a:spcAft>
                <a:spcPts val="0"/>
              </a:spcAft>
              <a:buClrTx/>
              <a:buSzTx/>
              <a:buFontTx/>
              <a:buNone/>
              <a:tabLst/>
              <a:defRPr/>
            </a:pPr>
            <a:r>
              <a:rPr lang="fi-FI" i="0" dirty="0"/>
              <a:t>Millaisia visiot maaseudun tulevaisuuksista ovat? Kenelle ne ovat suotuisia?</a:t>
            </a:r>
          </a:p>
          <a:p>
            <a:pPr marL="0" marR="0" lvl="0" indent="0" algn="l" defTabSz="1039098" rtl="0" eaLnBrk="1" fontAlgn="auto" latinLnBrk="0" hangingPunct="1">
              <a:lnSpc>
                <a:spcPct val="100000"/>
              </a:lnSpc>
              <a:spcBef>
                <a:spcPts val="0"/>
              </a:spcBef>
              <a:spcAft>
                <a:spcPts val="0"/>
              </a:spcAft>
              <a:buClrTx/>
              <a:buSzTx/>
              <a:buFontTx/>
              <a:buNone/>
              <a:tabLst/>
              <a:defRPr/>
            </a:pPr>
            <a:endParaRPr lang="fi-FI" i="0" dirty="0"/>
          </a:p>
          <a:p>
            <a:pPr marL="0" marR="0" lvl="0" indent="0" algn="l" defTabSz="1039098" rtl="0" eaLnBrk="1" fontAlgn="auto" latinLnBrk="0" hangingPunct="1">
              <a:lnSpc>
                <a:spcPct val="100000"/>
              </a:lnSpc>
              <a:spcBef>
                <a:spcPts val="0"/>
              </a:spcBef>
              <a:spcAft>
                <a:spcPts val="0"/>
              </a:spcAft>
              <a:buClrTx/>
              <a:buSzTx/>
              <a:buFontTx/>
              <a:buNone/>
              <a:tabLst/>
              <a:defRPr/>
            </a:pPr>
            <a:r>
              <a:rPr lang="fi-FI" i="0" dirty="0"/>
              <a:t>Jos mietimme äsken näyttämiäni kuvia, miten paljon niissä olisi aineksia haastettavaksi? Miten paljon ajattelua tulevaisuudesta voisi avartaa? Missä esimerkiksi olivat ihmiset, kulttuuri, yhteisöt, yritykset, luonnonrauha? Missä kaikki se kylien tekemisen meininki?</a:t>
            </a:r>
          </a:p>
        </p:txBody>
      </p:sp>
      <p:sp>
        <p:nvSpPr>
          <p:cNvPr id="4" name="Dian numeron paikkamerkki 3"/>
          <p:cNvSpPr>
            <a:spLocks noGrp="1"/>
          </p:cNvSpPr>
          <p:nvPr>
            <p:ph type="sldNum" sz="quarter" idx="5"/>
          </p:nvPr>
        </p:nvSpPr>
        <p:spPr/>
        <p:txBody>
          <a:bodyPr/>
          <a:lstStyle/>
          <a:p>
            <a:fld id="{B2736A07-9C51-40D5-9EDD-0D75448F2C9D}" type="slidenum">
              <a:rPr lang="fi-FI" smtClean="0"/>
              <a:pPr/>
              <a:t>12</a:t>
            </a:fld>
            <a:endParaRPr lang="fi-FI"/>
          </a:p>
        </p:txBody>
      </p:sp>
    </p:spTree>
    <p:extLst>
      <p:ext uri="{BB962C8B-B14F-4D97-AF65-F5344CB8AC3E}">
        <p14:creationId xmlns:p14="http://schemas.microsoft.com/office/powerpoint/2010/main" val="2108083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t>Jos </a:t>
            </a:r>
            <a:r>
              <a:rPr lang="en-US" dirty="0" err="1"/>
              <a:t>edellä</a:t>
            </a:r>
            <a:r>
              <a:rPr lang="en-US" dirty="0"/>
              <a:t> </a:t>
            </a:r>
            <a:r>
              <a:rPr lang="en-US" dirty="0" err="1"/>
              <a:t>esitetyt</a:t>
            </a:r>
            <a:r>
              <a:rPr lang="en-US" dirty="0"/>
              <a:t> </a:t>
            </a:r>
            <a:r>
              <a:rPr lang="en-US" dirty="0" err="1"/>
              <a:t>kuvat</a:t>
            </a:r>
            <a:r>
              <a:rPr lang="en-US" dirty="0"/>
              <a:t> </a:t>
            </a:r>
            <a:r>
              <a:rPr lang="en-US" dirty="0" err="1"/>
              <a:t>eivät</a:t>
            </a:r>
            <a:r>
              <a:rPr lang="en-US" dirty="0"/>
              <a:t> </a:t>
            </a:r>
            <a:r>
              <a:rPr lang="en-US" dirty="0" err="1"/>
              <a:t>vielä</a:t>
            </a:r>
            <a:r>
              <a:rPr lang="en-US" dirty="0"/>
              <a:t> kata </a:t>
            </a:r>
            <a:r>
              <a:rPr lang="en-US" dirty="0" err="1"/>
              <a:t>tulevaisuusnäkymien</a:t>
            </a:r>
            <a:r>
              <a:rPr lang="en-US" dirty="0"/>
              <a:t> </a:t>
            </a:r>
            <a:r>
              <a:rPr lang="en-US" dirty="0" err="1"/>
              <a:t>koko</a:t>
            </a:r>
            <a:r>
              <a:rPr lang="en-US" dirty="0"/>
              <a:t> </a:t>
            </a:r>
            <a:r>
              <a:rPr lang="en-US" dirty="0" err="1"/>
              <a:t>kirjoa</a:t>
            </a:r>
            <a:r>
              <a:rPr lang="en-US" dirty="0"/>
              <a:t>, </a:t>
            </a:r>
            <a:r>
              <a:rPr lang="en-US" dirty="0" err="1"/>
              <a:t>mitä</a:t>
            </a:r>
            <a:r>
              <a:rPr lang="en-US" dirty="0"/>
              <a:t> </a:t>
            </a:r>
            <a:r>
              <a:rPr lang="en-US" dirty="0" err="1"/>
              <a:t>muuta</a:t>
            </a:r>
            <a:r>
              <a:rPr lang="en-US" dirty="0"/>
              <a:t> </a:t>
            </a:r>
            <a:r>
              <a:rPr lang="en-US" dirty="0" err="1"/>
              <a:t>maaseudun</a:t>
            </a:r>
            <a:r>
              <a:rPr lang="en-US" dirty="0"/>
              <a:t> </a:t>
            </a:r>
            <a:r>
              <a:rPr lang="en-US" dirty="0" err="1"/>
              <a:t>tulevaisuus</a:t>
            </a:r>
            <a:r>
              <a:rPr lang="en-US" dirty="0"/>
              <a:t> </a:t>
            </a:r>
            <a:r>
              <a:rPr lang="en-US" dirty="0" err="1"/>
              <a:t>voisi</a:t>
            </a:r>
            <a:r>
              <a:rPr lang="en-US" dirty="0"/>
              <a:t> olla?</a:t>
            </a:r>
          </a:p>
          <a:p>
            <a:endParaRPr lang="en-US" dirty="0"/>
          </a:p>
          <a:p>
            <a:pPr marL="0" marR="0" lvl="0" indent="0" algn="l" defTabSz="1039098" rtl="0" eaLnBrk="1" fontAlgn="auto" latinLnBrk="0" hangingPunct="1">
              <a:lnSpc>
                <a:spcPct val="100000"/>
              </a:lnSpc>
              <a:spcBef>
                <a:spcPts val="0"/>
              </a:spcBef>
              <a:spcAft>
                <a:spcPts val="0"/>
              </a:spcAft>
              <a:buClrTx/>
              <a:buSzTx/>
              <a:buFontTx/>
              <a:buNone/>
              <a:tabLst/>
              <a:defRPr/>
            </a:pPr>
            <a:r>
              <a:rPr lang="fi-FI" sz="1400" dirty="0"/>
              <a:t>Toivottavien tulevaisuuksien kuvittelu on tärkeää, sillä pystymme lopulta toteuttamaan vain sellaisia tulevaisuuksia, joita osaamme kuvitella. </a:t>
            </a:r>
          </a:p>
          <a:p>
            <a:pPr marL="0" marR="0" lvl="0" indent="0" algn="l" defTabSz="1039098" rtl="0" eaLnBrk="1" fontAlgn="auto" latinLnBrk="0" hangingPunct="1">
              <a:lnSpc>
                <a:spcPct val="100000"/>
              </a:lnSpc>
              <a:spcBef>
                <a:spcPts val="0"/>
              </a:spcBef>
              <a:spcAft>
                <a:spcPts val="0"/>
              </a:spcAft>
              <a:buClrTx/>
              <a:buSzTx/>
              <a:buFontTx/>
              <a:buNone/>
              <a:tabLst/>
              <a:defRPr/>
            </a:pPr>
            <a:endParaRPr lang="fi-FI" sz="1400" dirty="0"/>
          </a:p>
          <a:p>
            <a:pPr marL="0" marR="0" lvl="0" indent="0" algn="l" defTabSz="1039098" rtl="0" eaLnBrk="1" fontAlgn="auto" latinLnBrk="0" hangingPunct="1">
              <a:lnSpc>
                <a:spcPct val="100000"/>
              </a:lnSpc>
              <a:spcBef>
                <a:spcPts val="0"/>
              </a:spcBef>
              <a:spcAft>
                <a:spcPts val="0"/>
              </a:spcAft>
              <a:buClrTx/>
              <a:buSzTx/>
              <a:buFontTx/>
              <a:buNone/>
              <a:tabLst/>
              <a:defRPr/>
            </a:pPr>
            <a:r>
              <a:rPr lang="fi-FI" sz="1400" dirty="0"/>
              <a:t>Myös meille annettuihin tulevaisuuskuviin saa - ja pitääkin - suhtautua kriittisesti.</a:t>
            </a:r>
          </a:p>
          <a:p>
            <a:pPr marL="0" marR="0" lvl="0" indent="0" algn="l" defTabSz="1039098" rtl="0" eaLnBrk="1" fontAlgn="auto" latinLnBrk="0" hangingPunct="1">
              <a:lnSpc>
                <a:spcPct val="100000"/>
              </a:lnSpc>
              <a:spcBef>
                <a:spcPts val="0"/>
              </a:spcBef>
              <a:spcAft>
                <a:spcPts val="0"/>
              </a:spcAft>
              <a:buClrTx/>
              <a:buSzTx/>
              <a:buFontTx/>
              <a:buNone/>
              <a:tabLst/>
              <a:defRPr/>
            </a:pPr>
            <a:endParaRPr lang="fi-FI" sz="1400" dirty="0"/>
          </a:p>
          <a:p>
            <a:pPr marL="0" marR="0" lvl="0" indent="0" algn="l" defTabSz="1039098" rtl="0" eaLnBrk="1" fontAlgn="auto" latinLnBrk="0" hangingPunct="1">
              <a:lnSpc>
                <a:spcPct val="100000"/>
              </a:lnSpc>
              <a:spcBef>
                <a:spcPts val="0"/>
              </a:spcBef>
              <a:spcAft>
                <a:spcPts val="0"/>
              </a:spcAft>
              <a:buClrTx/>
              <a:buSzTx/>
              <a:buFontTx/>
              <a:buNone/>
              <a:tabLst/>
              <a:defRPr/>
            </a:pPr>
            <a:r>
              <a:rPr lang="fi-FI" sz="1400" dirty="0"/>
              <a:t>Moniäänistä keskustelua tulevaisuudesta tarvitaan ja tulevaisuuteen tähyilemistä monista eri näkökulmista.</a:t>
            </a:r>
          </a:p>
        </p:txBody>
      </p:sp>
      <p:sp>
        <p:nvSpPr>
          <p:cNvPr id="4" name="Dian numeron paikkamerkki 3"/>
          <p:cNvSpPr>
            <a:spLocks noGrp="1"/>
          </p:cNvSpPr>
          <p:nvPr>
            <p:ph type="sldNum" sz="quarter" idx="5"/>
          </p:nvPr>
        </p:nvSpPr>
        <p:spPr/>
        <p:txBody>
          <a:bodyPr/>
          <a:lstStyle/>
          <a:p>
            <a:fld id="{B2736A07-9C51-40D5-9EDD-0D75448F2C9D}" type="slidenum">
              <a:rPr lang="fi-FI" smtClean="0"/>
              <a:pPr/>
              <a:t>13</a:t>
            </a:fld>
            <a:endParaRPr lang="fi-FI"/>
          </a:p>
        </p:txBody>
      </p:sp>
    </p:spTree>
    <p:extLst>
      <p:ext uri="{BB962C8B-B14F-4D97-AF65-F5344CB8AC3E}">
        <p14:creationId xmlns:p14="http://schemas.microsoft.com/office/powerpoint/2010/main" val="1849593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1039098" rtl="0" eaLnBrk="1" fontAlgn="auto" latinLnBrk="0" hangingPunct="1">
              <a:lnSpc>
                <a:spcPct val="100000"/>
              </a:lnSpc>
              <a:spcBef>
                <a:spcPts val="0"/>
              </a:spcBef>
              <a:spcAft>
                <a:spcPts val="0"/>
              </a:spcAft>
              <a:buClrTx/>
              <a:buSzTx/>
              <a:buFontTx/>
              <a:buNone/>
              <a:tabLst/>
              <a:defRPr/>
            </a:pPr>
            <a:r>
              <a:rPr lang="fi-FI" sz="1200" dirty="0"/>
              <a:t>Visioita ei kuitenkaan kannata rakentaa pelkästään pilvilinnojen varaan, vaan on tärkeää, että niissä huomioidaan taustalla vaikuttavat tosiasiat.</a:t>
            </a:r>
          </a:p>
          <a:p>
            <a:endParaRPr lang="fi-FI" dirty="0"/>
          </a:p>
        </p:txBody>
      </p:sp>
      <p:sp>
        <p:nvSpPr>
          <p:cNvPr id="4" name="Dian numeron paikkamerkki 3"/>
          <p:cNvSpPr>
            <a:spLocks noGrp="1"/>
          </p:cNvSpPr>
          <p:nvPr>
            <p:ph type="sldNum" sz="quarter" idx="5"/>
          </p:nvPr>
        </p:nvSpPr>
        <p:spPr/>
        <p:txBody>
          <a:bodyPr/>
          <a:lstStyle/>
          <a:p>
            <a:fld id="{B2736A07-9C51-40D5-9EDD-0D75448F2C9D}" type="slidenum">
              <a:rPr lang="fi-FI" smtClean="0"/>
              <a:pPr/>
              <a:t>14</a:t>
            </a:fld>
            <a:endParaRPr lang="fi-FI"/>
          </a:p>
        </p:txBody>
      </p:sp>
    </p:spTree>
    <p:extLst>
      <p:ext uri="{BB962C8B-B14F-4D97-AF65-F5344CB8AC3E}">
        <p14:creationId xmlns:p14="http://schemas.microsoft.com/office/powerpoint/2010/main" val="114302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US" b="0" i="0" dirty="0">
                <a:effectLst/>
                <a:latin typeface="Calibri" panose="020F0502020204030204" pitchFamily="34" charset="0"/>
              </a:rPr>
              <a:t>​</a:t>
            </a:r>
            <a:endParaRPr lang="en-US" b="0" i="0" dirty="0">
              <a:effectLst/>
            </a:endParaRPr>
          </a:p>
          <a:p>
            <a:pPr algn="l" rtl="0" fontAlgn="base"/>
            <a:r>
              <a:rPr lang="en-US" b="0" i="0" u="none" strike="noStrike" dirty="0" err="1">
                <a:solidFill>
                  <a:srgbClr val="000000"/>
                </a:solidFill>
                <a:effectLst/>
                <a:latin typeface="Calibri" panose="020F0502020204030204" pitchFamily="34" charset="0"/>
              </a:rPr>
              <a:t>Oivallisen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muutosten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hahmottamiseen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työvälineen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tulevaisuuksien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ennakoinnin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maailmasta</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tarjoavat</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esimerkiksi</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megatrendit</a:t>
            </a:r>
            <a:r>
              <a:rPr lang="en-US" b="0" i="0" u="none" strike="noStrike" dirty="0">
                <a:solidFill>
                  <a:srgbClr val="000000"/>
                </a:solidFill>
                <a:effectLst/>
                <a:latin typeface="Calibri" panose="020F0502020204030204" pitchFamily="34" charset="0"/>
              </a:rPr>
              <a:t>. Ne </a:t>
            </a:r>
            <a:r>
              <a:rPr lang="en-US" b="0" i="0" u="none" strike="noStrike" dirty="0" err="1">
                <a:solidFill>
                  <a:srgbClr val="000000"/>
                </a:solidFill>
                <a:effectLst/>
                <a:latin typeface="Calibri" panose="020F0502020204030204" pitchFamily="34" charset="0"/>
              </a:rPr>
              <a:t>kuvaavat</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suuria</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pitkäkestoisia</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tulevaisuuteen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merkittävästi</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vaikuttavia</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kehityskulkuja</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jotka</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tapahtuvat</a:t>
            </a:r>
            <a:r>
              <a:rPr lang="en-US" b="0" i="0" u="none" strike="noStrike" dirty="0">
                <a:solidFill>
                  <a:srgbClr val="000000"/>
                </a:solidFill>
                <a:effectLst/>
                <a:latin typeface="Calibri" panose="020F0502020204030204" pitchFamily="34" charset="0"/>
              </a:rPr>
              <a:t> jo </a:t>
            </a:r>
            <a:r>
              <a:rPr lang="en-US" b="0" i="0" u="none" strike="noStrike" dirty="0" err="1">
                <a:solidFill>
                  <a:srgbClr val="000000"/>
                </a:solidFill>
                <a:effectLst/>
                <a:latin typeface="Calibri" panose="020F0502020204030204" pitchFamily="34" charset="0"/>
              </a:rPr>
              <a:t>nyt</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halusimme</a:t>
            </a:r>
            <a:r>
              <a:rPr lang="en-US" b="0" i="0" u="none" strike="noStrike" dirty="0">
                <a:solidFill>
                  <a:srgbClr val="000000"/>
                </a:solidFill>
                <a:effectLst/>
                <a:latin typeface="Calibri" panose="020F0502020204030204" pitchFamily="34" charset="0"/>
              </a:rPr>
              <a:t> tai </a:t>
            </a:r>
            <a:r>
              <a:rPr lang="en-US" b="0" i="0" u="none" strike="noStrike" dirty="0" err="1">
                <a:solidFill>
                  <a:srgbClr val="000000"/>
                </a:solidFill>
                <a:effectLst/>
                <a:latin typeface="Calibri" panose="020F0502020204030204" pitchFamily="34" charset="0"/>
              </a:rPr>
              <a:t>emme</a:t>
            </a:r>
            <a:r>
              <a:rPr lang="en-US" b="0" i="0" u="none" strike="noStrike" dirty="0">
                <a:solidFill>
                  <a:srgbClr val="000000"/>
                </a:solidFill>
                <a:effectLst/>
                <a:latin typeface="Calibri" panose="020F0502020204030204" pitchFamily="34" charset="0"/>
              </a:rPr>
              <a:t>.</a:t>
            </a:r>
            <a:r>
              <a:rPr lang="en-US" b="0" i="0" dirty="0">
                <a:effectLst/>
                <a:latin typeface="Calibri" panose="020F0502020204030204" pitchFamily="34" charset="0"/>
              </a:rPr>
              <a:t>​</a:t>
            </a:r>
            <a:endParaRPr lang="en-US" b="0" i="0" dirty="0">
              <a:effectLst/>
            </a:endParaRPr>
          </a:p>
          <a:p>
            <a:pPr algn="l" rtl="0" fontAlgn="base"/>
            <a:r>
              <a:rPr lang="en-US" b="0" i="0" dirty="0">
                <a:effectLst/>
                <a:latin typeface="Calibri" panose="020F0502020204030204" pitchFamily="34" charset="0"/>
              </a:rPr>
              <a:t>​</a:t>
            </a:r>
            <a:endParaRPr lang="en-US" b="0" i="0" dirty="0">
              <a:effectLst/>
            </a:endParaRPr>
          </a:p>
          <a:p>
            <a:pPr algn="l" rtl="0" fontAlgn="base"/>
            <a:r>
              <a:rPr lang="en-US" b="0" i="0" u="none" strike="noStrike" dirty="0" err="1">
                <a:solidFill>
                  <a:srgbClr val="000000"/>
                </a:solidFill>
                <a:effectLst/>
                <a:latin typeface="Calibri" panose="020F0502020204030204" pitchFamily="34" charset="0"/>
              </a:rPr>
              <a:t>Sitra</a:t>
            </a:r>
            <a:r>
              <a:rPr lang="en-US" b="0" i="0" u="none" strike="noStrike" dirty="0">
                <a:solidFill>
                  <a:srgbClr val="000000"/>
                </a:solidFill>
                <a:effectLst/>
                <a:latin typeface="Calibri" panose="020F0502020204030204" pitchFamily="34" charset="0"/>
              </a:rPr>
              <a:t> on </a:t>
            </a:r>
            <a:r>
              <a:rPr lang="en-US" b="0" i="0" u="none" strike="noStrike" dirty="0" err="1">
                <a:solidFill>
                  <a:srgbClr val="000000"/>
                </a:solidFill>
                <a:effectLst/>
                <a:latin typeface="Calibri" panose="020F0502020204030204" pitchFamily="34" charset="0"/>
              </a:rPr>
              <a:t>julkaissut</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megatrendiraportteja</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yli</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kymmenen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vuoden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ajan</a:t>
            </a:r>
            <a:r>
              <a:rPr lang="en-US" b="0" i="0" u="none" strike="noStrike" dirty="0">
                <a:solidFill>
                  <a:srgbClr val="000000"/>
                </a:solidFill>
                <a:effectLst/>
                <a:latin typeface="Calibri" panose="020F0502020204030204" pitchFamily="34" charset="0"/>
              </a:rPr>
              <a:t> ja </a:t>
            </a:r>
            <a:r>
              <a:rPr lang="en-US" b="0" i="0" u="none" strike="noStrike" dirty="0" err="1">
                <a:solidFill>
                  <a:srgbClr val="000000"/>
                </a:solidFill>
                <a:effectLst/>
                <a:latin typeface="Calibri" panose="020F0502020204030204" pitchFamily="34" charset="0"/>
              </a:rPr>
              <a:t>olemme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niissä</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pyrkineet</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tarkastelemaan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muutoksia</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Suomen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näkökulmasta</a:t>
            </a:r>
            <a:r>
              <a:rPr lang="en-US" b="0" i="0" u="none" strike="noStrike" dirty="0">
                <a:solidFill>
                  <a:srgbClr val="000000"/>
                </a:solidFill>
                <a:effectLst/>
                <a:latin typeface="Calibri" panose="020F0502020204030204" pitchFamily="34" charset="0"/>
              </a:rPr>
              <a:t>. </a:t>
            </a:r>
            <a:r>
              <a:rPr lang="en-US" b="0" i="0" dirty="0">
                <a:effectLst/>
                <a:latin typeface="Calibri" panose="020F0502020204030204" pitchFamily="34" charset="0"/>
              </a:rPr>
              <a:t>​</a:t>
            </a:r>
            <a:endParaRPr lang="en-US" b="0" i="0" dirty="0">
              <a:effectLst/>
            </a:endParaRPr>
          </a:p>
          <a:p>
            <a:pPr algn="l" rtl="0" fontAlgn="base"/>
            <a:r>
              <a:rPr lang="en-US" b="0" i="0" dirty="0">
                <a:effectLst/>
                <a:latin typeface="Calibri" panose="020F0502020204030204" pitchFamily="34" charset="0"/>
              </a:rPr>
              <a:t>​</a:t>
            </a:r>
            <a:endParaRPr lang="en-US" b="0" i="0" dirty="0">
              <a:effectLst/>
            </a:endParaRPr>
          </a:p>
          <a:p>
            <a:pPr algn="l" rtl="0" fontAlgn="base"/>
            <a:r>
              <a:rPr lang="en-US" b="0" i="0" u="none" strike="noStrike" dirty="0" err="1">
                <a:solidFill>
                  <a:srgbClr val="000000"/>
                </a:solidFill>
                <a:effectLst/>
                <a:latin typeface="Calibri" panose="020F0502020204030204" pitchFamily="34" charset="0"/>
              </a:rPr>
              <a:t>Mitä</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ovat</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muutokset</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joita</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meillä</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ei</a:t>
            </a:r>
            <a:r>
              <a:rPr lang="en-US" b="0" i="0" u="none" strike="noStrike" dirty="0">
                <a:solidFill>
                  <a:srgbClr val="000000"/>
                </a:solidFill>
                <a:effectLst/>
                <a:latin typeface="Calibri" panose="020F0502020204030204" pitchFamily="34" charset="0"/>
              </a:rPr>
              <a:t> ole </a:t>
            </a:r>
            <a:r>
              <a:rPr lang="en-US" b="0" i="0" u="none" strike="noStrike" dirty="0" err="1">
                <a:solidFill>
                  <a:srgbClr val="000000"/>
                </a:solidFill>
                <a:effectLst/>
                <a:latin typeface="Calibri" panose="020F0502020204030204" pitchFamily="34" charset="0"/>
              </a:rPr>
              <a:t>varaa</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ohittaa</a:t>
            </a:r>
            <a:r>
              <a:rPr lang="en-US" b="0" i="0" u="none" strike="noStrike" dirty="0">
                <a:solidFill>
                  <a:srgbClr val="000000"/>
                </a:solidFill>
                <a:effectLst/>
                <a:latin typeface="Calibri" panose="020F0502020204030204" pitchFamily="34" charset="0"/>
              </a:rPr>
              <a:t>?</a:t>
            </a:r>
            <a:r>
              <a:rPr lang="en-US" b="0" i="0" dirty="0">
                <a:effectLst/>
                <a:latin typeface="Calibri" panose="020F0502020204030204" pitchFamily="34" charset="0"/>
              </a:rPr>
              <a:t>​</a:t>
            </a:r>
            <a:endParaRPr lang="en-US" b="0" i="0" dirty="0">
              <a:effectLst/>
            </a:endParaRPr>
          </a:p>
        </p:txBody>
      </p:sp>
      <p:sp>
        <p:nvSpPr>
          <p:cNvPr id="4" name="Dian numeron paikkamerkki 3"/>
          <p:cNvSpPr>
            <a:spLocks noGrp="1"/>
          </p:cNvSpPr>
          <p:nvPr>
            <p:ph type="sldNum" sz="quarter" idx="5"/>
          </p:nvPr>
        </p:nvSpPr>
        <p:spPr/>
        <p:txBody>
          <a:bodyPr/>
          <a:lstStyle/>
          <a:p>
            <a:fld id="{D6621CFF-A126-40C6-92FA-6EEE7C7CC51E}" type="slidenum">
              <a:rPr lang="fi-FI" smtClean="0"/>
              <a:t>15</a:t>
            </a:fld>
            <a:endParaRPr lang="fi-FI"/>
          </a:p>
        </p:txBody>
      </p:sp>
    </p:spTree>
    <p:extLst>
      <p:ext uri="{BB962C8B-B14F-4D97-AF65-F5344CB8AC3E}">
        <p14:creationId xmlns:p14="http://schemas.microsoft.com/office/powerpoint/2010/main" val="1331564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fontScale="62500" lnSpcReduction="20000"/>
          </a:bodyPr>
          <a:lstStyle/>
          <a:p>
            <a:endParaRPr lang="fi-FI" sz="1400" dirty="0"/>
          </a:p>
          <a:p>
            <a:r>
              <a:rPr lang="fi-FI" sz="1400" dirty="0"/>
              <a:t>Tässä on kuva Sitran megatrendeistä, jotka piirtävät kuvaa tällä hetkellä käynnissä olevista muutoksista, jotka vaikuttavat tulevaisuuteemme halusimme tai emme. </a:t>
            </a:r>
          </a:p>
          <a:p>
            <a:endParaRPr lang="fi-FI" sz="1400" dirty="0"/>
          </a:p>
          <a:p>
            <a:r>
              <a:rPr lang="fi-FI" sz="1400" dirty="0"/>
              <a:t>Megatrendit ovat nimensä mukaisesti suuria tulevaisuuden kehityskulkuja. Ne harvoin sisältävät mitään kovin uutta ja yllättävää, mutta niitä voi hyödyntää työvälineenä tulevaisuuksien pohtimisessa ja omien ajatusten peilaamisessa.</a:t>
            </a:r>
          </a:p>
          <a:p>
            <a:endParaRPr lang="fi-FI" sz="1400" dirty="0"/>
          </a:p>
          <a:p>
            <a:pPr marL="0" marR="0" lvl="0" indent="0" algn="l" defTabSz="1039098" rtl="0" eaLnBrk="1" fontAlgn="auto" latinLnBrk="0" hangingPunct="1">
              <a:lnSpc>
                <a:spcPct val="100000"/>
              </a:lnSpc>
              <a:spcBef>
                <a:spcPts val="0"/>
              </a:spcBef>
              <a:spcAft>
                <a:spcPts val="0"/>
              </a:spcAft>
              <a:buClrTx/>
              <a:buSzTx/>
              <a:buFontTx/>
              <a:buNone/>
              <a:tabLst/>
              <a:defRPr/>
            </a:pPr>
            <a:r>
              <a:rPr lang="fi-FI" sz="1400" dirty="0"/>
              <a:t>Kuvassa on kiteytettynä </a:t>
            </a:r>
            <a:r>
              <a:rPr lang="fi-FI" sz="1400" b="1" dirty="0"/>
              <a:t>viisi megatrendiä.</a:t>
            </a:r>
          </a:p>
          <a:p>
            <a:pPr marL="0" marR="0" lvl="0" indent="0" algn="l" defTabSz="1039098" rtl="0" eaLnBrk="1" fontAlgn="auto" latinLnBrk="0" hangingPunct="1">
              <a:lnSpc>
                <a:spcPct val="100000"/>
              </a:lnSpc>
              <a:spcBef>
                <a:spcPts val="0"/>
              </a:spcBef>
              <a:spcAft>
                <a:spcPts val="0"/>
              </a:spcAft>
              <a:buClrTx/>
              <a:buSzTx/>
              <a:buFontTx/>
              <a:buNone/>
              <a:tabLst/>
              <a:defRPr/>
            </a:pPr>
            <a:endParaRPr lang="fi-FI" sz="1400" dirty="0"/>
          </a:p>
          <a:p>
            <a:pPr marL="0" indent="0">
              <a:buFontTx/>
              <a:buNone/>
            </a:pPr>
            <a:r>
              <a:rPr lang="fi-FI" sz="1400" dirty="0"/>
              <a:t>Kaiken keskiössä on </a:t>
            </a:r>
            <a:r>
              <a:rPr lang="fi-FI" sz="1400" b="1" dirty="0"/>
              <a:t>luonnon kantokyvyn mureneminen</a:t>
            </a:r>
            <a:r>
              <a:rPr lang="fi-FI" sz="1400" dirty="0"/>
              <a:t>. Tämä megatrendi on kuvan keskiössä, sillä luonnon kantokyvyn mureneminen – tai oikeastaan vastauksemme siihen, vaikuttaa merkittävimmin tulevaisuuteemme ja myös muihin megatrendeihin. </a:t>
            </a:r>
          </a:p>
          <a:p>
            <a:pPr marL="0" indent="0">
              <a:buFontTx/>
              <a:buNone/>
            </a:pPr>
            <a:endParaRPr lang="fi-FI" sz="1400" b="1" dirty="0"/>
          </a:p>
          <a:p>
            <a:pPr marL="0" indent="0">
              <a:buFontTx/>
              <a:buNone/>
            </a:pPr>
            <a:r>
              <a:rPr lang="fi-FI" sz="1400" b="1" dirty="0"/>
              <a:t>Talouden perusta rakoilee. </a:t>
            </a:r>
            <a:r>
              <a:rPr lang="fi-FI" sz="1400" b="0" dirty="0"/>
              <a:t>Olemme ihmiskuntana vauraampia kuin koskaan, mutta eriarvoisuus kasvaa ja käytämme luonnonvaroja yli varojemme.</a:t>
            </a:r>
            <a:endParaRPr lang="fi-FI" sz="1400" dirty="0"/>
          </a:p>
          <a:p>
            <a:pPr marL="0" indent="0">
              <a:buFontTx/>
              <a:buNone/>
            </a:pPr>
            <a:endParaRPr lang="fi-FI" sz="1400" b="1" dirty="0"/>
          </a:p>
          <a:p>
            <a:pPr marL="0" indent="0">
              <a:buFontTx/>
              <a:buNone/>
            </a:pPr>
            <a:r>
              <a:rPr lang="fi-FI" sz="1400" b="1" dirty="0"/>
              <a:t>Hyvinvoinnin haasteet kasvavat.</a:t>
            </a:r>
            <a:r>
              <a:rPr lang="fi-FI" sz="1400" b="0" dirty="0"/>
              <a:t> Huoltosuhde heikkenee, kuormitus lisääntyy ja huono-osaisuus periytyy ja kasautuu entistä useammin.</a:t>
            </a:r>
          </a:p>
          <a:p>
            <a:pPr marL="0" indent="0">
              <a:buFontTx/>
              <a:buNone/>
            </a:pPr>
            <a:endParaRPr lang="fi-FI" sz="1400" b="1" dirty="0"/>
          </a:p>
          <a:p>
            <a:pPr marL="0" indent="0">
              <a:buFontTx/>
              <a:buNone/>
            </a:pPr>
            <a:r>
              <a:rPr lang="fi-FI" sz="1400" b="1" dirty="0"/>
              <a:t>Demokratian kamppailu kovenee. </a:t>
            </a:r>
            <a:r>
              <a:rPr lang="fi-FI" sz="1400" b="0" dirty="0"/>
              <a:t>Yhä useampi maailman maa etenee kohti </a:t>
            </a:r>
            <a:r>
              <a:rPr lang="fi-FI" sz="1400" b="0" dirty="0" err="1"/>
              <a:t>autoritarismia</a:t>
            </a:r>
            <a:r>
              <a:rPr lang="fi-FI" sz="1400" b="0" dirty="0"/>
              <a:t> ja </a:t>
            </a:r>
            <a:r>
              <a:rPr lang="fi-FI" sz="1400" dirty="0"/>
              <a:t>demokratian ihanteita haastetaan myös vakiintuneissa demokratioissa kuten Suomessa. Kansainvälisessä politiikassa jännitteet lisääntyvät ja sääntöpohjainen maailmanjärjestys on koetuksella.</a:t>
            </a:r>
            <a:endParaRPr lang="fi-FI" sz="1400" b="0" dirty="0"/>
          </a:p>
          <a:p>
            <a:pPr marL="0" indent="0">
              <a:buFontTx/>
              <a:buNone/>
            </a:pPr>
            <a:endParaRPr lang="fi-FI" sz="1400" b="1" dirty="0"/>
          </a:p>
          <a:p>
            <a:pPr marL="0" indent="0">
              <a:buFontTx/>
              <a:buNone/>
            </a:pPr>
            <a:r>
              <a:rPr lang="fi-FI" sz="1400" b="1" dirty="0"/>
              <a:t>Kilpailu digivallasta kiihtyy. </a:t>
            </a:r>
            <a:r>
              <a:rPr lang="fi-FI" sz="1400" dirty="0"/>
              <a:t>Teknologinen kehitys on ollut huimaa ja digitalisaatioon ja datatalouteen liittyy paljon mahdollisuuksia. Samaan aikaan kasvaa kuitenkin huoli digijättien vallasta, teknologiakehityksen vaatimista resursseista, eriarvoistumisesta, informaatiovaikuttamisesta ja algoritmien kiihdyttämistä vastakkainasetteluista.</a:t>
            </a:r>
          </a:p>
          <a:p>
            <a:endParaRPr lang="fi-FI" sz="1400" dirty="0"/>
          </a:p>
          <a:p>
            <a:r>
              <a:rPr lang="fi-FI" sz="1400" dirty="0"/>
              <a:t>Miten megatrendit vaikuttavat maaseudun tulevaisuuteen? Miten voimme </a:t>
            </a:r>
            <a:r>
              <a:rPr lang="fi-FI" sz="1400" b="1" dirty="0"/>
              <a:t>varautua</a:t>
            </a:r>
            <a:r>
              <a:rPr lang="fi-FI" sz="1400" dirty="0"/>
              <a:t> muutoksiin – ja toisaalta miten voimme ja haluamme </a:t>
            </a:r>
            <a:r>
              <a:rPr lang="fi-FI" sz="1400" b="1" dirty="0"/>
              <a:t>vaikuttaa</a:t>
            </a:r>
            <a:r>
              <a:rPr lang="fi-FI" sz="1400" dirty="0"/>
              <a:t> niihin? Nämä ovat kaikki kysymyksiä, joita kylätoiminnassakin on todella tärkeä kysyä. </a:t>
            </a:r>
          </a:p>
          <a:p>
            <a:endParaRPr lang="fi-FI" sz="1400" dirty="0"/>
          </a:p>
          <a:p>
            <a:r>
              <a:rPr lang="fi-FI" sz="1400" dirty="0"/>
              <a:t>Megatrendien maalaama tulevaisuus voi näyttää synkältä, mutta megatrendit voivat toimia myös lähtökohtana parempien tulevaisuuksien rakentamiselle.</a:t>
            </a:r>
          </a:p>
          <a:p>
            <a:endParaRPr lang="fi-FI" sz="1400" dirty="0"/>
          </a:p>
          <a:p>
            <a:r>
              <a:rPr lang="fi-FI" sz="1400" dirty="0"/>
              <a:t>Seuraavassa muutama esimerkki konkretisoimaan megatrendejä</a:t>
            </a:r>
          </a:p>
        </p:txBody>
      </p:sp>
      <p:sp>
        <p:nvSpPr>
          <p:cNvPr id="4" name="Dian numeron paikkamerkki 3"/>
          <p:cNvSpPr>
            <a:spLocks noGrp="1"/>
          </p:cNvSpPr>
          <p:nvPr>
            <p:ph type="sldNum" sz="quarter" idx="5"/>
          </p:nvPr>
        </p:nvSpPr>
        <p:spPr/>
        <p:txBody>
          <a:bodyPr/>
          <a:lstStyle/>
          <a:p>
            <a:fld id="{B2736A07-9C51-40D5-9EDD-0D75448F2C9D}" type="slidenum">
              <a:rPr lang="fi-FI" smtClean="0"/>
              <a:pPr/>
              <a:t>16</a:t>
            </a:fld>
            <a:endParaRPr lang="fi-FI"/>
          </a:p>
        </p:txBody>
      </p:sp>
    </p:spTree>
    <p:extLst>
      <p:ext uri="{BB962C8B-B14F-4D97-AF65-F5344CB8AC3E}">
        <p14:creationId xmlns:p14="http://schemas.microsoft.com/office/powerpoint/2010/main" val="2926234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Tammikuussa saatiin jälleen tuore katsaus, joka kertoo, että vuosi 2024 oli maailman säähavaintohistorian lämpimin vuosi, ja ensimmäinen vuosi, jolloin vuoden keskilämpötila oli yli 1,5 astetta esiteollisen ajan keskiarvoa korkeampi. Mittauksiin perustuvat arviot maapallon keski-lämpötilasta ulottuvat 1800-luvun puoliväliin.</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B2736A07-9C51-40D5-9EDD-0D75448F2C9D}" type="slidenum">
              <a:rPr lang="fi-FI" smtClean="0"/>
              <a:pPr/>
              <a:t>17</a:t>
            </a:fld>
            <a:endParaRPr lang="fi-FI"/>
          </a:p>
        </p:txBody>
      </p:sp>
    </p:spTree>
    <p:extLst>
      <p:ext uri="{BB962C8B-B14F-4D97-AF65-F5344CB8AC3E}">
        <p14:creationId xmlns:p14="http://schemas.microsoft.com/office/powerpoint/2010/main" val="2142194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1039098" rtl="0" eaLnBrk="1" fontAlgn="auto" latinLnBrk="0" hangingPunct="1">
              <a:lnSpc>
                <a:spcPct val="100000"/>
              </a:lnSpc>
              <a:spcBef>
                <a:spcPts val="0"/>
              </a:spcBef>
              <a:spcAft>
                <a:spcPts val="0"/>
              </a:spcAft>
              <a:buClrTx/>
              <a:buSzTx/>
              <a:buFontTx/>
              <a:buNone/>
              <a:tabLst/>
              <a:defRPr/>
            </a:pPr>
            <a:r>
              <a:rPr lang="fi-FI" i="1" dirty="0"/>
              <a:t>Toinen tulevaisuutta hyvin kuvaava kuvio on tämä.</a:t>
            </a:r>
          </a:p>
          <a:p>
            <a:pPr marL="0" marR="0" lvl="0" indent="0" algn="l" defTabSz="1039098" rtl="0" eaLnBrk="1" fontAlgn="auto" latinLnBrk="0" hangingPunct="1">
              <a:lnSpc>
                <a:spcPct val="100000"/>
              </a:lnSpc>
              <a:spcBef>
                <a:spcPts val="0"/>
              </a:spcBef>
              <a:spcAft>
                <a:spcPts val="0"/>
              </a:spcAft>
              <a:buClrTx/>
              <a:buSzTx/>
              <a:buFontTx/>
              <a:buNone/>
              <a:tabLst/>
              <a:defRPr/>
            </a:pPr>
            <a:endParaRPr lang="fi-FI" i="1" dirty="0"/>
          </a:p>
          <a:p>
            <a:pPr marL="0" marR="0" lvl="0" indent="0" algn="l" defTabSz="1039098" rtl="0" eaLnBrk="1" fontAlgn="auto" latinLnBrk="0" hangingPunct="1">
              <a:lnSpc>
                <a:spcPct val="100000"/>
              </a:lnSpc>
              <a:spcBef>
                <a:spcPts val="0"/>
              </a:spcBef>
              <a:spcAft>
                <a:spcPts val="0"/>
              </a:spcAft>
              <a:buClrTx/>
              <a:buSzTx/>
              <a:buFontTx/>
              <a:buNone/>
              <a:tabLst/>
              <a:defRPr/>
            </a:pPr>
            <a:r>
              <a:rPr lang="fi-FI" i="1" dirty="0"/>
              <a:t>Väestöllinen huoltosuhde, eli alle 15-vuotiaiden ja 65 vuotta täyttäneiden määrä 100 työikäistä kohden, toteutunut 1900-2020 ja ennuste vuoteen 2070. Lähde: Suomen virallinen tilasto (SVT): </a:t>
            </a:r>
            <a:r>
              <a:rPr lang="fi-FI" i="1" dirty="0">
                <a:hlinkClick r:id="rId3"/>
              </a:rPr>
              <a:t>Väestöennuste 2021</a:t>
            </a:r>
            <a:r>
              <a:rPr lang="fi-FI" i="1" dirty="0"/>
              <a:t>.</a:t>
            </a:r>
          </a:p>
          <a:p>
            <a:pPr marL="0" marR="0" lvl="0" indent="0" algn="l" defTabSz="1039098" rtl="0" eaLnBrk="1" fontAlgn="auto" latinLnBrk="0" hangingPunct="1">
              <a:lnSpc>
                <a:spcPct val="100000"/>
              </a:lnSpc>
              <a:spcBef>
                <a:spcPts val="0"/>
              </a:spcBef>
              <a:spcAft>
                <a:spcPts val="0"/>
              </a:spcAft>
              <a:buClrTx/>
              <a:buSzTx/>
              <a:buFontTx/>
              <a:buNone/>
              <a:tabLst/>
              <a:defRPr/>
            </a:pPr>
            <a:endParaRPr lang="fi-FI" i="1" dirty="0"/>
          </a:p>
          <a:p>
            <a:pPr marL="0" marR="0" lvl="0" indent="0" algn="l" defTabSz="1039098" rtl="0" eaLnBrk="1" fontAlgn="auto" latinLnBrk="0" hangingPunct="1">
              <a:lnSpc>
                <a:spcPct val="100000"/>
              </a:lnSpc>
              <a:spcBef>
                <a:spcPts val="0"/>
              </a:spcBef>
              <a:spcAft>
                <a:spcPts val="0"/>
              </a:spcAft>
              <a:buClrTx/>
              <a:buSzTx/>
              <a:buFontTx/>
              <a:buNone/>
              <a:tabLst/>
              <a:defRPr/>
            </a:pPr>
            <a:r>
              <a:rPr lang="fi-FI" i="1" dirty="0"/>
              <a:t>Paitsi että se kertoo huoltosuhteen kehityksestä, mikä tietysti liittyy talouteen ja hyvinvointivaltion kohtaamiin haasteisiin, kertoo se myös siitä, miten yhteiskuntamme muuttuu: kun väestö ikääntyy ja syntyvyys laskee, vaikuttaa se todennäköisesti myös  tapaamme olla ja käyttäytyä, kuluttamiseen, arvoihin ja asenteisiin, koko kulttuurimme, siihen, mitä Suomi on. </a:t>
            </a:r>
            <a:endParaRPr lang="fi-FI" dirty="0"/>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736A07-9C51-40D5-9EDD-0D75448F2C9D}" type="slidenum">
              <a:rPr kumimoji="0" lang="fi-FI"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fi-FI"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495245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fontScale="85000" lnSpcReduction="20000"/>
          </a:bodyPr>
          <a:lstStyle/>
          <a:p>
            <a:pPr marL="0" marR="0" lvl="0" indent="0" algn="l" defTabSz="1039098" rtl="0" eaLnBrk="1" fontAlgn="auto" latinLnBrk="0" hangingPunct="1">
              <a:lnSpc>
                <a:spcPct val="100000"/>
              </a:lnSpc>
              <a:spcBef>
                <a:spcPts val="0"/>
              </a:spcBef>
              <a:spcAft>
                <a:spcPts val="0"/>
              </a:spcAft>
              <a:buClrTx/>
              <a:buSzTx/>
              <a:buFontTx/>
              <a:buNone/>
              <a:tabLst/>
              <a:defRPr/>
            </a:pPr>
            <a:r>
              <a:rPr lang="fi-FI" dirty="0"/>
              <a:t>Megatrendit voivat tarjota </a:t>
            </a:r>
            <a:r>
              <a:rPr lang="fi-FI" dirty="0" err="1"/>
              <a:t>viiteheyksen</a:t>
            </a:r>
            <a:r>
              <a:rPr lang="fi-FI" dirty="0"/>
              <a:t> myös maaseudun ja kylien liittyvien tulevaisuusnäkymien tarkasteluun.</a:t>
            </a:r>
          </a:p>
          <a:p>
            <a:pPr marL="0" marR="0" lvl="0" indent="0" algn="l" defTabSz="1039098" rtl="0" eaLnBrk="1" fontAlgn="auto" latinLnBrk="0" hangingPunct="1">
              <a:lnSpc>
                <a:spcPct val="100000"/>
              </a:lnSpc>
              <a:spcBef>
                <a:spcPts val="0"/>
              </a:spcBef>
              <a:spcAft>
                <a:spcPts val="0"/>
              </a:spcAft>
              <a:buClrTx/>
              <a:buSzTx/>
              <a:buFontTx/>
              <a:buNone/>
              <a:tabLst/>
              <a:defRPr/>
            </a:pPr>
            <a:endParaRPr lang="fi-FI" dirty="0"/>
          </a:p>
          <a:p>
            <a:r>
              <a:rPr lang="en-US" dirty="0"/>
              <a:t>Ne </a:t>
            </a:r>
            <a:r>
              <a:rPr lang="en-US" dirty="0" err="1"/>
              <a:t>voivat</a:t>
            </a:r>
            <a:r>
              <a:rPr lang="en-US" dirty="0"/>
              <a:t> </a:t>
            </a:r>
            <a:r>
              <a:rPr lang="en-US" dirty="0" err="1"/>
              <a:t>herätellä</a:t>
            </a:r>
            <a:r>
              <a:rPr lang="en-US" dirty="0"/>
              <a:t> </a:t>
            </a:r>
            <a:r>
              <a:rPr lang="en-US" dirty="0" err="1"/>
              <a:t>meitä</a:t>
            </a:r>
            <a:r>
              <a:rPr lang="en-US" dirty="0"/>
              <a:t> </a:t>
            </a:r>
            <a:r>
              <a:rPr lang="en-US" dirty="0" err="1"/>
              <a:t>tarkastelemaan</a:t>
            </a:r>
            <a:r>
              <a:rPr lang="en-US" dirty="0"/>
              <a:t> </a:t>
            </a:r>
            <a:r>
              <a:rPr lang="en-US" dirty="0" err="1"/>
              <a:t>maaseutuun</a:t>
            </a:r>
            <a:r>
              <a:rPr lang="en-US" dirty="0"/>
              <a:t> </a:t>
            </a:r>
            <a:r>
              <a:rPr lang="en-US" dirty="0" err="1"/>
              <a:t>liittyviä</a:t>
            </a:r>
            <a:r>
              <a:rPr lang="en-US" dirty="0"/>
              <a:t> </a:t>
            </a:r>
            <a:r>
              <a:rPr lang="en-US" dirty="0" err="1"/>
              <a:t>tulevaisuuksia</a:t>
            </a:r>
            <a:r>
              <a:rPr lang="en-US" dirty="0"/>
              <a:t> </a:t>
            </a:r>
            <a:r>
              <a:rPr lang="en-US" dirty="0" err="1"/>
              <a:t>yhteiskunnallisia</a:t>
            </a:r>
            <a:r>
              <a:rPr lang="en-US" dirty="0"/>
              <a:t> </a:t>
            </a:r>
            <a:r>
              <a:rPr lang="en-US" dirty="0" err="1"/>
              <a:t>muutoksia</a:t>
            </a:r>
            <a:r>
              <a:rPr lang="en-US" dirty="0"/>
              <a:t> </a:t>
            </a:r>
            <a:r>
              <a:rPr lang="en-US" dirty="0" err="1"/>
              <a:t>monesta</a:t>
            </a:r>
            <a:r>
              <a:rPr lang="en-US" dirty="0"/>
              <a:t> </a:t>
            </a:r>
            <a:r>
              <a:rPr lang="en-US" dirty="0" err="1"/>
              <a:t>eri</a:t>
            </a:r>
            <a:r>
              <a:rPr lang="en-US" dirty="0"/>
              <a:t> </a:t>
            </a:r>
            <a:r>
              <a:rPr lang="en-US" dirty="0" err="1"/>
              <a:t>näkökulmasta</a:t>
            </a:r>
            <a:r>
              <a:rPr lang="en-US" dirty="0"/>
              <a:t>.</a:t>
            </a:r>
          </a:p>
          <a:p>
            <a:endParaRPr lang="en-US" dirty="0"/>
          </a:p>
          <a:p>
            <a:r>
              <a:rPr lang="en-US" dirty="0"/>
              <a:t> </a:t>
            </a:r>
            <a:r>
              <a:rPr lang="en-US" dirty="0" err="1"/>
              <a:t>Tässä</a:t>
            </a:r>
            <a:r>
              <a:rPr lang="en-US" dirty="0"/>
              <a:t> </a:t>
            </a:r>
            <a:r>
              <a:rPr lang="en-US" dirty="0" err="1"/>
              <a:t>joitakin</a:t>
            </a:r>
            <a:r>
              <a:rPr lang="en-US" dirty="0"/>
              <a:t>: </a:t>
            </a:r>
          </a:p>
          <a:p>
            <a:endParaRPr lang="en-US" dirty="0"/>
          </a:p>
          <a:p>
            <a:pPr>
              <a:buFont typeface="Arial" panose="020B0604020202020204" pitchFamily="34" charset="0"/>
              <a:buChar char="•"/>
            </a:pPr>
            <a:r>
              <a:rPr lang="en-US" sz="1400" b="1" dirty="0"/>
              <a:t>Luonto</a:t>
            </a:r>
            <a:r>
              <a:rPr lang="en-US" sz="1400" dirty="0"/>
              <a:t>: </a:t>
            </a:r>
            <a:r>
              <a:rPr lang="en-US" sz="1400" dirty="0" err="1"/>
              <a:t>Millaisia</a:t>
            </a:r>
            <a:r>
              <a:rPr lang="en-US" sz="1400" dirty="0"/>
              <a:t> </a:t>
            </a:r>
            <a:r>
              <a:rPr lang="en-US" sz="1400" dirty="0" err="1"/>
              <a:t>ovat</a:t>
            </a:r>
            <a:r>
              <a:rPr lang="en-US" sz="1400" dirty="0"/>
              <a:t> </a:t>
            </a:r>
            <a:r>
              <a:rPr lang="en-US" sz="1400" dirty="0" err="1"/>
              <a:t>ekologisen</a:t>
            </a:r>
            <a:r>
              <a:rPr lang="en-US" sz="1400" dirty="0"/>
              <a:t> </a:t>
            </a:r>
            <a:r>
              <a:rPr lang="en-US" sz="1400" dirty="0" err="1"/>
              <a:t>kestävyyskriisin</a:t>
            </a:r>
            <a:r>
              <a:rPr lang="en-US" sz="1400" dirty="0"/>
              <a:t> </a:t>
            </a:r>
            <a:r>
              <a:rPr lang="en-US" sz="1400" dirty="0" err="1"/>
              <a:t>vaikutukset</a:t>
            </a:r>
            <a:r>
              <a:rPr lang="en-US" sz="1400" dirty="0"/>
              <a:t> </a:t>
            </a:r>
            <a:r>
              <a:rPr lang="en-US" sz="1400" dirty="0" err="1"/>
              <a:t>kyliin</a:t>
            </a:r>
            <a:r>
              <a:rPr lang="en-US" sz="1400" dirty="0"/>
              <a:t>? Miten </a:t>
            </a:r>
            <a:r>
              <a:rPr lang="en-US" sz="1400" dirty="0" err="1"/>
              <a:t>ekologinen</a:t>
            </a:r>
            <a:r>
              <a:rPr lang="en-US" sz="1400" dirty="0"/>
              <a:t> </a:t>
            </a:r>
            <a:r>
              <a:rPr lang="en-US" sz="1400" dirty="0" err="1"/>
              <a:t>kestävyys</a:t>
            </a:r>
            <a:r>
              <a:rPr lang="en-US" sz="1400" dirty="0"/>
              <a:t> </a:t>
            </a:r>
            <a:r>
              <a:rPr lang="en-US" sz="1400" dirty="0" err="1"/>
              <a:t>huomioidaan</a:t>
            </a:r>
            <a:r>
              <a:rPr lang="en-US" sz="1400" dirty="0"/>
              <a:t> </a:t>
            </a:r>
            <a:r>
              <a:rPr lang="en-US" sz="1400" dirty="0" err="1"/>
              <a:t>kyläsuunnitelmissa</a:t>
            </a:r>
            <a:r>
              <a:rPr lang="en-US" sz="1400" dirty="0"/>
              <a:t>? </a:t>
            </a:r>
            <a:r>
              <a:rPr lang="fi-FI" sz="1400" dirty="0"/>
              <a:t>Millainen mahdollisuus kylille on ihmisten kasvava tarve vahvistaa luontoyhteyttä? </a:t>
            </a:r>
          </a:p>
          <a:p>
            <a:pPr>
              <a:buFont typeface="Arial" panose="020B0604020202020204" pitchFamily="34" charset="0"/>
              <a:buChar char="•"/>
            </a:pPr>
            <a:r>
              <a:rPr lang="en-US" sz="1400" b="1" dirty="0" err="1"/>
              <a:t>Hyvinvointi</a:t>
            </a:r>
            <a:r>
              <a:rPr lang="en-US" sz="1400" dirty="0"/>
              <a:t>: </a:t>
            </a:r>
            <a:r>
              <a:rPr lang="en-US" sz="1400" dirty="0" err="1"/>
              <a:t>Millaisia</a:t>
            </a:r>
            <a:r>
              <a:rPr lang="en-US" sz="1400" dirty="0"/>
              <a:t> </a:t>
            </a:r>
            <a:r>
              <a:rPr lang="en-US" sz="1400" dirty="0" err="1"/>
              <a:t>erityistarpeita</a:t>
            </a:r>
            <a:r>
              <a:rPr lang="en-US" sz="1400" dirty="0"/>
              <a:t> </a:t>
            </a:r>
            <a:r>
              <a:rPr lang="en-US" sz="1400" dirty="0" err="1"/>
              <a:t>hyvinvointiin</a:t>
            </a:r>
            <a:r>
              <a:rPr lang="en-US" sz="1400" dirty="0"/>
              <a:t> </a:t>
            </a:r>
            <a:r>
              <a:rPr lang="en-US" sz="1400" dirty="0" err="1"/>
              <a:t>liittyy</a:t>
            </a:r>
            <a:r>
              <a:rPr lang="en-US" sz="1400" dirty="0"/>
              <a:t> </a:t>
            </a:r>
            <a:r>
              <a:rPr lang="en-US" sz="1400" dirty="0" err="1"/>
              <a:t>kylissä</a:t>
            </a:r>
            <a:r>
              <a:rPr lang="en-US" sz="1400" dirty="0"/>
              <a:t>? </a:t>
            </a:r>
            <a:r>
              <a:rPr lang="en-US" sz="1400" dirty="0" err="1"/>
              <a:t>Millaista</a:t>
            </a:r>
            <a:r>
              <a:rPr lang="en-US" sz="1400" dirty="0"/>
              <a:t> on </a:t>
            </a:r>
            <a:r>
              <a:rPr lang="en-US" sz="1400" dirty="0" err="1"/>
              <a:t>hyvä</a:t>
            </a:r>
            <a:r>
              <a:rPr lang="en-US" sz="1400" dirty="0"/>
              <a:t> </a:t>
            </a:r>
            <a:r>
              <a:rPr lang="en-US" sz="1400" dirty="0" err="1"/>
              <a:t>elämä</a:t>
            </a:r>
            <a:r>
              <a:rPr lang="en-US" sz="1400" dirty="0"/>
              <a:t> </a:t>
            </a:r>
            <a:r>
              <a:rPr lang="en-US" sz="1400" dirty="0" err="1"/>
              <a:t>kylissä</a:t>
            </a:r>
            <a:r>
              <a:rPr lang="en-US" sz="1400" dirty="0"/>
              <a:t> </a:t>
            </a:r>
            <a:r>
              <a:rPr lang="en-US" sz="1400" dirty="0" err="1"/>
              <a:t>eri-ikäisille</a:t>
            </a:r>
            <a:r>
              <a:rPr lang="en-US" sz="1400" dirty="0"/>
              <a:t> ja </a:t>
            </a:r>
            <a:r>
              <a:rPr lang="en-US" sz="1400" dirty="0" err="1"/>
              <a:t>erilaisista</a:t>
            </a:r>
            <a:r>
              <a:rPr lang="en-US" sz="1400" dirty="0"/>
              <a:t> </a:t>
            </a:r>
            <a:r>
              <a:rPr lang="en-US" sz="1400" dirty="0" err="1"/>
              <a:t>taustoista</a:t>
            </a:r>
            <a:r>
              <a:rPr lang="en-US" sz="1400" dirty="0"/>
              <a:t> </a:t>
            </a:r>
            <a:r>
              <a:rPr lang="en-US" sz="1400" dirty="0" err="1"/>
              <a:t>tuleville</a:t>
            </a:r>
            <a:r>
              <a:rPr lang="en-US" sz="1400" dirty="0"/>
              <a:t> </a:t>
            </a:r>
            <a:r>
              <a:rPr lang="en-US" sz="1400" dirty="0" err="1"/>
              <a:t>ihmisille</a:t>
            </a:r>
            <a:r>
              <a:rPr lang="en-US" sz="1400" dirty="0"/>
              <a:t>, </a:t>
            </a:r>
            <a:r>
              <a:rPr lang="en-US" sz="1400" dirty="0" err="1"/>
              <a:t>kun</a:t>
            </a:r>
            <a:r>
              <a:rPr lang="en-US" sz="1400" dirty="0"/>
              <a:t> </a:t>
            </a:r>
            <a:r>
              <a:rPr lang="en-US" sz="1400" dirty="0" err="1"/>
              <a:t>palvelut</a:t>
            </a:r>
            <a:r>
              <a:rPr lang="en-US" sz="1400" dirty="0"/>
              <a:t> </a:t>
            </a:r>
            <a:r>
              <a:rPr lang="en-US" sz="1400" dirty="0" err="1"/>
              <a:t>karkaavat</a:t>
            </a:r>
            <a:r>
              <a:rPr lang="en-US" sz="1400" dirty="0"/>
              <a:t> </a:t>
            </a:r>
            <a:r>
              <a:rPr lang="en-US" sz="1400" dirty="0" err="1"/>
              <a:t>yhä</a:t>
            </a:r>
            <a:r>
              <a:rPr lang="en-US" sz="1400" dirty="0"/>
              <a:t> </a:t>
            </a:r>
            <a:r>
              <a:rPr lang="en-US" sz="1400" dirty="0" err="1"/>
              <a:t>kauemmas</a:t>
            </a:r>
            <a:r>
              <a:rPr lang="en-US" sz="1400" dirty="0"/>
              <a:t>? </a:t>
            </a:r>
          </a:p>
          <a:p>
            <a:pPr>
              <a:buFont typeface="Arial" panose="020B0604020202020204" pitchFamily="34" charset="0"/>
              <a:buChar char="•"/>
            </a:pPr>
            <a:r>
              <a:rPr lang="en-US" sz="1400" b="1" dirty="0"/>
              <a:t>Valta</a:t>
            </a:r>
            <a:r>
              <a:rPr lang="en-US" sz="1400" dirty="0"/>
              <a:t>: Miten </a:t>
            </a:r>
            <a:r>
              <a:rPr lang="en-US" sz="1400" dirty="0" err="1"/>
              <a:t>vahvistamme</a:t>
            </a:r>
            <a:r>
              <a:rPr lang="en-US" sz="1400" dirty="0"/>
              <a:t> </a:t>
            </a:r>
            <a:r>
              <a:rPr lang="en-US" sz="1400" dirty="0" err="1"/>
              <a:t>luottamusta</a:t>
            </a:r>
            <a:r>
              <a:rPr lang="en-US" sz="1400" dirty="0"/>
              <a:t> ja </a:t>
            </a:r>
            <a:r>
              <a:rPr lang="en-US" sz="1400" dirty="0" err="1"/>
              <a:t>osallisuutta</a:t>
            </a:r>
            <a:r>
              <a:rPr lang="en-US" sz="1400" dirty="0"/>
              <a:t>? Miten </a:t>
            </a:r>
            <a:r>
              <a:rPr lang="en-US" sz="1400" dirty="0" err="1"/>
              <a:t>eri-ikäiset</a:t>
            </a:r>
            <a:r>
              <a:rPr lang="en-US" sz="1400" dirty="0"/>
              <a:t> </a:t>
            </a:r>
            <a:r>
              <a:rPr lang="en-US" sz="1400" dirty="0" err="1"/>
              <a:t>kyläläiset</a:t>
            </a:r>
            <a:r>
              <a:rPr lang="en-US" sz="1400" dirty="0"/>
              <a:t> </a:t>
            </a:r>
            <a:r>
              <a:rPr lang="en-US" sz="1400" dirty="0" err="1"/>
              <a:t>saavat</a:t>
            </a:r>
            <a:r>
              <a:rPr lang="en-US" sz="1400" dirty="0"/>
              <a:t> </a:t>
            </a:r>
            <a:r>
              <a:rPr lang="en-US" sz="1400" dirty="0" err="1"/>
              <a:t>äänensä</a:t>
            </a:r>
            <a:r>
              <a:rPr lang="en-US" sz="1400" dirty="0"/>
              <a:t> </a:t>
            </a:r>
            <a:r>
              <a:rPr lang="en-US" sz="1400" dirty="0" err="1"/>
              <a:t>kuuluviin</a:t>
            </a:r>
            <a:r>
              <a:rPr lang="en-US" sz="1400" dirty="0"/>
              <a:t>? </a:t>
            </a:r>
            <a:r>
              <a:rPr lang="en-US" sz="1400" dirty="0" err="1"/>
              <a:t>Tunnistammeko</a:t>
            </a:r>
            <a:r>
              <a:rPr lang="en-US" sz="1400" dirty="0"/>
              <a:t> </a:t>
            </a:r>
            <a:r>
              <a:rPr lang="en-US" sz="1400" dirty="0" err="1"/>
              <a:t>ryhmiä</a:t>
            </a:r>
            <a:r>
              <a:rPr lang="en-US" sz="1400" dirty="0"/>
              <a:t>, </a:t>
            </a:r>
            <a:r>
              <a:rPr lang="en-US" sz="1400" dirty="0" err="1"/>
              <a:t>joiden</a:t>
            </a:r>
            <a:r>
              <a:rPr lang="en-US" sz="1400" dirty="0"/>
              <a:t> </a:t>
            </a:r>
            <a:r>
              <a:rPr lang="en-US" sz="1400" dirty="0" err="1"/>
              <a:t>osallisuutta</a:t>
            </a:r>
            <a:r>
              <a:rPr lang="en-US" sz="1400" dirty="0"/>
              <a:t> </a:t>
            </a:r>
            <a:r>
              <a:rPr lang="en-US" sz="1400" dirty="0" err="1"/>
              <a:t>pitäisi</a:t>
            </a:r>
            <a:r>
              <a:rPr lang="en-US" sz="1400" dirty="0"/>
              <a:t> </a:t>
            </a:r>
            <a:r>
              <a:rPr lang="en-US" sz="1400" dirty="0" err="1"/>
              <a:t>vahvistaa</a:t>
            </a:r>
            <a:r>
              <a:rPr lang="en-US" sz="1400" dirty="0"/>
              <a:t>? M</a:t>
            </a:r>
            <a:r>
              <a:rPr lang="fi-FI" sz="1400" dirty="0" err="1"/>
              <a:t>iten</a:t>
            </a:r>
            <a:r>
              <a:rPr lang="fi-FI" sz="1400" dirty="0"/>
              <a:t> kylät saavat äänensä kuuluviin kunta- ja valtakunnan tasolla, kun puhutaan maaseudun tulevaisuudesta?</a:t>
            </a:r>
            <a:endParaRPr lang="en-US" sz="1400" dirty="0"/>
          </a:p>
          <a:p>
            <a:pPr>
              <a:buFont typeface="Arial" panose="020B0604020202020204" pitchFamily="34" charset="0"/>
              <a:buChar char="•"/>
            </a:pPr>
            <a:r>
              <a:rPr lang="en-US" sz="1400" b="1" dirty="0" err="1"/>
              <a:t>Teknologia</a:t>
            </a:r>
            <a:r>
              <a:rPr lang="en-US" sz="1400" dirty="0"/>
              <a:t>: Miten </a:t>
            </a:r>
            <a:r>
              <a:rPr lang="en-US" sz="1400" dirty="0" err="1"/>
              <a:t>teknologia</a:t>
            </a:r>
            <a:r>
              <a:rPr lang="en-US" sz="1400" dirty="0"/>
              <a:t> </a:t>
            </a:r>
            <a:r>
              <a:rPr lang="en-US" sz="1400" dirty="0" err="1"/>
              <a:t>muuttaa</a:t>
            </a:r>
            <a:r>
              <a:rPr lang="en-US" sz="1400" dirty="0"/>
              <a:t> </a:t>
            </a:r>
            <a:r>
              <a:rPr lang="en-US" sz="1400" dirty="0" err="1"/>
              <a:t>asumista</a:t>
            </a:r>
            <a:r>
              <a:rPr lang="en-US" sz="1400" dirty="0"/>
              <a:t>, </a:t>
            </a:r>
            <a:r>
              <a:rPr lang="en-US" sz="1400" dirty="0" err="1"/>
              <a:t>työntekoa</a:t>
            </a:r>
            <a:r>
              <a:rPr lang="en-US" sz="1400" dirty="0"/>
              <a:t>, </a:t>
            </a:r>
            <a:r>
              <a:rPr lang="en-US" sz="1400" dirty="0" err="1"/>
              <a:t>liikkumista</a:t>
            </a:r>
            <a:r>
              <a:rPr lang="en-US" sz="1400" dirty="0"/>
              <a:t>, </a:t>
            </a:r>
            <a:r>
              <a:rPr lang="en-US" sz="1400" dirty="0" err="1"/>
              <a:t>terveydenhuoltoa</a:t>
            </a:r>
            <a:r>
              <a:rPr lang="en-US" sz="1400" dirty="0"/>
              <a:t> ja </a:t>
            </a:r>
            <a:r>
              <a:rPr lang="en-US" sz="1400" dirty="0" err="1"/>
              <a:t>miten</a:t>
            </a:r>
            <a:r>
              <a:rPr lang="en-US" sz="1400" dirty="0"/>
              <a:t> se </a:t>
            </a:r>
            <a:r>
              <a:rPr lang="en-US" sz="1400" dirty="0" err="1"/>
              <a:t>vaikuttaa</a:t>
            </a:r>
            <a:r>
              <a:rPr lang="en-US" sz="1400" dirty="0"/>
              <a:t> </a:t>
            </a:r>
            <a:r>
              <a:rPr lang="en-US" sz="1400" dirty="0" err="1"/>
              <a:t>kylien</a:t>
            </a:r>
            <a:r>
              <a:rPr lang="en-US" sz="1400" dirty="0"/>
              <a:t> </a:t>
            </a:r>
            <a:r>
              <a:rPr lang="en-US" sz="1400" dirty="0" err="1"/>
              <a:t>arkeen</a:t>
            </a:r>
            <a:r>
              <a:rPr lang="en-US" sz="1400" dirty="0"/>
              <a:t>? </a:t>
            </a:r>
            <a:r>
              <a:rPr lang="en-US" sz="1400" dirty="0" err="1"/>
              <a:t>Millaisia</a:t>
            </a:r>
            <a:r>
              <a:rPr lang="en-US" sz="1400" dirty="0"/>
              <a:t> </a:t>
            </a:r>
            <a:r>
              <a:rPr lang="en-US" sz="1400" dirty="0" err="1"/>
              <a:t>vaikutuksia</a:t>
            </a:r>
            <a:r>
              <a:rPr lang="en-US" sz="1400" dirty="0"/>
              <a:t> </a:t>
            </a:r>
            <a:r>
              <a:rPr lang="en-US" sz="1400" dirty="0" err="1"/>
              <a:t>tekoälyn</a:t>
            </a:r>
            <a:r>
              <a:rPr lang="en-US" sz="1400" dirty="0"/>
              <a:t> </a:t>
            </a:r>
            <a:r>
              <a:rPr lang="en-US" sz="1400" dirty="0" err="1"/>
              <a:t>kehityksellä</a:t>
            </a:r>
            <a:r>
              <a:rPr lang="en-US" sz="1400" dirty="0"/>
              <a:t>  on? </a:t>
            </a:r>
          </a:p>
          <a:p>
            <a:pPr>
              <a:buFont typeface="Arial" panose="020B0604020202020204" pitchFamily="34" charset="0"/>
              <a:buChar char="•"/>
            </a:pPr>
            <a:r>
              <a:rPr lang="en-US" sz="1400" b="1" dirty="0" err="1"/>
              <a:t>Talous</a:t>
            </a:r>
            <a:r>
              <a:rPr lang="en-US" sz="1400" dirty="0"/>
              <a:t>: Miten </a:t>
            </a:r>
            <a:r>
              <a:rPr lang="en-US" sz="1400" dirty="0" err="1"/>
              <a:t>niukkenevat</a:t>
            </a:r>
            <a:r>
              <a:rPr lang="en-US" sz="1400" dirty="0"/>
              <a:t> </a:t>
            </a:r>
            <a:r>
              <a:rPr lang="en-US" sz="1400" dirty="0" err="1"/>
              <a:t>resurssit</a:t>
            </a:r>
            <a:r>
              <a:rPr lang="en-US" sz="1400" dirty="0"/>
              <a:t> </a:t>
            </a:r>
            <a:r>
              <a:rPr lang="en-US" sz="1400" dirty="0" err="1"/>
              <a:t>vaikuttavat</a:t>
            </a:r>
            <a:r>
              <a:rPr lang="en-US" sz="1400" dirty="0"/>
              <a:t> </a:t>
            </a:r>
            <a:r>
              <a:rPr lang="en-US" sz="1400" dirty="0" err="1"/>
              <a:t>kylien</a:t>
            </a:r>
            <a:r>
              <a:rPr lang="en-US" sz="1400" dirty="0"/>
              <a:t> </a:t>
            </a:r>
            <a:r>
              <a:rPr lang="en-US" sz="1400" dirty="0" err="1"/>
              <a:t>tulevaisuuteen</a:t>
            </a:r>
            <a:r>
              <a:rPr lang="en-US" sz="1400" dirty="0"/>
              <a:t>? </a:t>
            </a:r>
            <a:r>
              <a:rPr lang="en-US" sz="1400" dirty="0" err="1"/>
              <a:t>Missä</a:t>
            </a:r>
            <a:r>
              <a:rPr lang="en-US" sz="1400" dirty="0"/>
              <a:t> </a:t>
            </a:r>
            <a:r>
              <a:rPr lang="en-US" sz="1400" dirty="0" err="1"/>
              <a:t>voi</a:t>
            </a:r>
            <a:r>
              <a:rPr lang="en-US" sz="1400" dirty="0"/>
              <a:t> olla </a:t>
            </a:r>
            <a:r>
              <a:rPr lang="en-US" sz="1400" dirty="0" err="1"/>
              <a:t>uusia</a:t>
            </a:r>
            <a:r>
              <a:rPr lang="en-US" sz="1400" dirty="0"/>
              <a:t> </a:t>
            </a:r>
            <a:r>
              <a:rPr lang="en-US" sz="1400" dirty="0" err="1"/>
              <a:t>mahdollisuuksia</a:t>
            </a:r>
            <a:r>
              <a:rPr lang="en-US" sz="1400" dirty="0"/>
              <a:t>? Voiko </a:t>
            </a:r>
            <a:r>
              <a:rPr lang="en-US" sz="1400" dirty="0" err="1"/>
              <a:t>sinun</a:t>
            </a:r>
            <a:r>
              <a:rPr lang="en-US" sz="1400" dirty="0"/>
              <a:t> </a:t>
            </a:r>
            <a:r>
              <a:rPr lang="en-US" sz="1400" dirty="0" err="1"/>
              <a:t>kyläsi</a:t>
            </a:r>
            <a:r>
              <a:rPr lang="en-US" sz="1400" dirty="0"/>
              <a:t> olla </a:t>
            </a:r>
            <a:r>
              <a:rPr lang="en-US" sz="1400" dirty="0" err="1"/>
              <a:t>osa</a:t>
            </a:r>
            <a:r>
              <a:rPr lang="en-US" sz="1400" dirty="0"/>
              <a:t> </a:t>
            </a:r>
            <a:r>
              <a:rPr lang="en-US" sz="1400" dirty="0" err="1"/>
              <a:t>kiertotaloutta</a:t>
            </a:r>
            <a:r>
              <a:rPr lang="en-US" sz="1400" dirty="0"/>
              <a:t>? </a:t>
            </a:r>
          </a:p>
          <a:p>
            <a:pPr marL="0" marR="0" lvl="0" indent="0" algn="l" defTabSz="1039098" rtl="0" eaLnBrk="1" fontAlgn="auto" latinLnBrk="0" hangingPunct="1">
              <a:lnSpc>
                <a:spcPct val="100000"/>
              </a:lnSpc>
              <a:spcBef>
                <a:spcPts val="0"/>
              </a:spcBef>
              <a:spcAft>
                <a:spcPts val="0"/>
              </a:spcAft>
              <a:buClrTx/>
              <a:buSzTx/>
              <a:buFontTx/>
              <a:buNone/>
              <a:tabLst/>
              <a:defRPr/>
            </a:pPr>
            <a:endParaRPr lang="en-US"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Mitä</a:t>
            </a:r>
            <a:r>
              <a:rPr lang="en-US" dirty="0"/>
              <a:t> </a:t>
            </a:r>
            <a:r>
              <a:rPr lang="en-US" dirty="0" err="1"/>
              <a:t>muita</a:t>
            </a:r>
            <a:r>
              <a:rPr lang="en-US" dirty="0"/>
              <a:t> </a:t>
            </a:r>
            <a:r>
              <a:rPr lang="en-US" dirty="0" err="1"/>
              <a:t>kysymyksiä</a:t>
            </a:r>
            <a:r>
              <a:rPr lang="en-US" dirty="0"/>
              <a:t> </a:t>
            </a:r>
            <a:r>
              <a:rPr lang="en-US" dirty="0" err="1"/>
              <a:t>keksit</a:t>
            </a:r>
            <a:r>
              <a:rPr lang="en-US" dirty="0"/>
              <a:t>?</a:t>
            </a:r>
            <a:r>
              <a:rPr lang="fi-FI" dirty="0"/>
              <a:t> Mistä meidän tulisi keskustella enemmän?</a:t>
            </a:r>
          </a:p>
        </p:txBody>
      </p:sp>
      <p:sp>
        <p:nvSpPr>
          <p:cNvPr id="4" name="Dian numeron paikkamerkki 3"/>
          <p:cNvSpPr>
            <a:spLocks noGrp="1"/>
          </p:cNvSpPr>
          <p:nvPr>
            <p:ph type="sldNum" sz="quarter" idx="5"/>
          </p:nvPr>
        </p:nvSpPr>
        <p:spPr/>
        <p:txBody>
          <a:bodyPr/>
          <a:lstStyle/>
          <a:p>
            <a:fld id="{B2736A07-9C51-40D5-9EDD-0D75448F2C9D}" type="slidenum">
              <a:rPr lang="fi-FI" smtClean="0"/>
              <a:pPr/>
              <a:t>19</a:t>
            </a:fld>
            <a:endParaRPr lang="fi-FI"/>
          </a:p>
        </p:txBody>
      </p:sp>
    </p:spTree>
    <p:extLst>
      <p:ext uri="{BB962C8B-B14F-4D97-AF65-F5344CB8AC3E}">
        <p14:creationId xmlns:p14="http://schemas.microsoft.com/office/powerpoint/2010/main" val="1393271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i-FI" sz="1400" dirty="0">
                <a:effectLst/>
                <a:latin typeface="Calibri" panose="020F0502020204030204" pitchFamily="34" charset="0"/>
                <a:ea typeface="Calibri" panose="020F0502020204030204" pitchFamily="34" charset="0"/>
                <a:cs typeface="Times New Roman" panose="02020603050405020304" pitchFamily="18" charset="0"/>
              </a:rPr>
              <a:t>Sarjakuva kiteyttää minusta hyvin sen tuntee, joka monella saattaa tulevaisuuden suhteen olla. Silloin tuntuisi joskus helpommalta vaihtaa tulevaisuuden suunnittelu tulevaisuuden sinnittelyyn. </a:t>
            </a:r>
          </a:p>
          <a:p>
            <a:pPr marL="0" marR="0" lvl="0" indent="0" algn="l" defTabSz="1039098" rtl="0" eaLnBrk="1" fontAlgn="auto" latinLnBrk="0" hangingPunct="1">
              <a:lnSpc>
                <a:spcPct val="107000"/>
              </a:lnSpc>
              <a:spcBef>
                <a:spcPts val="0"/>
              </a:spcBef>
              <a:spcAft>
                <a:spcPts val="800"/>
              </a:spcAft>
              <a:buClrTx/>
              <a:buSzTx/>
              <a:buFontTx/>
              <a:buNone/>
              <a:tabLst/>
              <a:defRPr/>
            </a:pPr>
            <a:r>
              <a:rPr lang="fi-FI" dirty="0"/>
              <a:t>Vaikka tähän sarjakuvaan on monen ehkä helppo samaistua, niin ajattelen silti, että </a:t>
            </a:r>
            <a:r>
              <a:rPr lang="fi-FI" dirty="0" err="1"/>
              <a:t>sinnitelyn</a:t>
            </a:r>
            <a:r>
              <a:rPr lang="fi-FI" dirty="0"/>
              <a:t> sijasta tulevaisuusajattelu kannatta ja on erityisen tärkeää tässä ajassa</a:t>
            </a:r>
          </a:p>
          <a:p>
            <a:pPr>
              <a:lnSpc>
                <a:spcPct val="107000"/>
              </a:lnSpc>
              <a:spcAft>
                <a:spcPts val="800"/>
              </a:spcAft>
            </a:pPr>
            <a:endParaRPr lang="fi-FI" dirty="0"/>
          </a:p>
        </p:txBody>
      </p:sp>
      <p:sp>
        <p:nvSpPr>
          <p:cNvPr id="4" name="Slide Number Placeholder 3"/>
          <p:cNvSpPr>
            <a:spLocks noGrp="1"/>
          </p:cNvSpPr>
          <p:nvPr>
            <p:ph type="sldNum" sz="quarter" idx="5"/>
          </p:nvPr>
        </p:nvSpPr>
        <p:spPr/>
        <p:txBody>
          <a:bodyPr/>
          <a:lstStyle/>
          <a:p>
            <a:fld id="{B2736A07-9C51-40D5-9EDD-0D75448F2C9D}" type="slidenum">
              <a:rPr lang="fi-FI" smtClean="0"/>
              <a:pPr/>
              <a:t>2</a:t>
            </a:fld>
            <a:endParaRPr lang="fi-FI"/>
          </a:p>
        </p:txBody>
      </p:sp>
    </p:spTree>
    <p:extLst>
      <p:ext uri="{BB962C8B-B14F-4D97-AF65-F5344CB8AC3E}">
        <p14:creationId xmlns:p14="http://schemas.microsoft.com/office/powerpoint/2010/main" val="2688602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fontScale="92500" lnSpcReduction="20000"/>
          </a:bodyPr>
          <a:lstStyle/>
          <a:p>
            <a:pPr marL="0" marR="0" lvl="0" indent="0" algn="l" defTabSz="1039098"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rPr>
              <a:t>Jos </a:t>
            </a:r>
            <a:r>
              <a:rPr lang="en-US" sz="1400" dirty="0" err="1">
                <a:latin typeface="Arial" panose="020B0604020202020204" pitchFamily="34" charset="0"/>
              </a:rPr>
              <a:t>onnistumme</a:t>
            </a:r>
            <a:r>
              <a:rPr lang="en-US" sz="1400" dirty="0">
                <a:latin typeface="Arial" panose="020B0604020202020204" pitchFamily="34" charset="0"/>
              </a:rPr>
              <a:t> </a:t>
            </a:r>
            <a:r>
              <a:rPr lang="en-US" sz="1400" dirty="0" err="1">
                <a:latin typeface="Arial" panose="020B0604020202020204" pitchFamily="34" charset="0"/>
              </a:rPr>
              <a:t>yhdessä</a:t>
            </a:r>
            <a:r>
              <a:rPr lang="en-US" sz="1400" dirty="0">
                <a:latin typeface="Arial" panose="020B0604020202020204" pitchFamily="34" charset="0"/>
              </a:rPr>
              <a:t> </a:t>
            </a:r>
            <a:r>
              <a:rPr lang="en-US" sz="1400" dirty="0" err="1">
                <a:latin typeface="Arial" panose="020B0604020202020204" pitchFamily="34" charset="0"/>
              </a:rPr>
              <a:t>vastaamaan</a:t>
            </a:r>
            <a:r>
              <a:rPr lang="en-US" sz="1400" dirty="0">
                <a:latin typeface="Arial" panose="020B0604020202020204" pitchFamily="34" charset="0"/>
              </a:rPr>
              <a:t> </a:t>
            </a:r>
            <a:r>
              <a:rPr lang="en-US" sz="1400" dirty="0" err="1">
                <a:latin typeface="Arial" panose="020B0604020202020204" pitchFamily="34" charset="0"/>
              </a:rPr>
              <a:t>megatrendien</a:t>
            </a:r>
            <a:r>
              <a:rPr lang="en-US" sz="1400" dirty="0">
                <a:latin typeface="Arial" panose="020B0604020202020204" pitchFamily="34" charset="0"/>
              </a:rPr>
              <a:t> </a:t>
            </a:r>
            <a:r>
              <a:rPr lang="en-US" sz="1400" dirty="0" err="1">
                <a:latin typeface="Arial" panose="020B0604020202020204" pitchFamily="34" charset="0"/>
              </a:rPr>
              <a:t>haasteisiin</a:t>
            </a:r>
            <a:r>
              <a:rPr lang="en-US" sz="1400" dirty="0">
                <a:latin typeface="Arial" panose="020B0604020202020204" pitchFamily="34" charset="0"/>
              </a:rPr>
              <a:t>, </a:t>
            </a:r>
            <a:r>
              <a:rPr lang="en-US" sz="1400" dirty="0" err="1">
                <a:latin typeface="Arial" panose="020B0604020202020204" pitchFamily="34" charset="0"/>
              </a:rPr>
              <a:t>voi</a:t>
            </a:r>
            <a:r>
              <a:rPr lang="en-US" sz="1400" dirty="0">
                <a:latin typeface="Arial" panose="020B0604020202020204" pitchFamily="34" charset="0"/>
              </a:rPr>
              <a:t> </a:t>
            </a:r>
            <a:r>
              <a:rPr lang="en-US" sz="1400" dirty="0" err="1">
                <a:latin typeface="Arial" panose="020B0604020202020204" pitchFamily="34" charset="0"/>
              </a:rPr>
              <a:t>vastassa</a:t>
            </a:r>
            <a:r>
              <a:rPr lang="en-US" sz="1400" dirty="0">
                <a:latin typeface="Arial" panose="020B0604020202020204" pitchFamily="34" charset="0"/>
              </a:rPr>
              <a:t> olla </a:t>
            </a:r>
            <a:r>
              <a:rPr lang="en-US" sz="1400" dirty="0" err="1">
                <a:latin typeface="Arial" panose="020B0604020202020204" pitchFamily="34" charset="0"/>
              </a:rPr>
              <a:t>hyvin</a:t>
            </a:r>
            <a:r>
              <a:rPr lang="en-US" sz="1400" dirty="0">
                <a:latin typeface="Arial" panose="020B0604020202020204" pitchFamily="34" charset="0"/>
              </a:rPr>
              <a:t> </a:t>
            </a:r>
            <a:r>
              <a:rPr lang="en-US" sz="1400" dirty="0" err="1">
                <a:latin typeface="Arial" panose="020B0604020202020204" pitchFamily="34" charset="0"/>
              </a:rPr>
              <a:t>toisenlaisia</a:t>
            </a:r>
            <a:r>
              <a:rPr lang="en-US" sz="1400" dirty="0">
                <a:latin typeface="Arial" panose="020B0604020202020204" pitchFamily="34" charset="0"/>
              </a:rPr>
              <a:t> </a:t>
            </a:r>
            <a:r>
              <a:rPr lang="en-US" sz="1400" dirty="0" err="1">
                <a:latin typeface="Arial" panose="020B0604020202020204" pitchFamily="34" charset="0"/>
              </a:rPr>
              <a:t>tulevaisuuksia</a:t>
            </a:r>
            <a:r>
              <a:rPr lang="en-US" sz="1400" dirty="0">
                <a:latin typeface="Arial" panose="020B0604020202020204" pitchFamily="34" charset="0"/>
              </a:rPr>
              <a:t>!</a:t>
            </a:r>
          </a:p>
          <a:p>
            <a:pPr marL="0" marR="0" lvl="0" indent="0" algn="l" defTabSz="1039098"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endParaRPr>
          </a:p>
          <a:p>
            <a:pPr marL="0" marR="0" lvl="0" indent="0" algn="l" defTabSz="1039098" rtl="0" eaLnBrk="1" fontAlgn="auto" latinLnBrk="0" hangingPunct="1">
              <a:lnSpc>
                <a:spcPct val="100000"/>
              </a:lnSpc>
              <a:spcBef>
                <a:spcPts val="0"/>
              </a:spcBef>
              <a:spcAft>
                <a:spcPts val="0"/>
              </a:spcAft>
              <a:buClrTx/>
              <a:buSzTx/>
              <a:buFontTx/>
              <a:buNone/>
              <a:tabLst/>
              <a:defRPr/>
            </a:pPr>
            <a:r>
              <a:rPr lang="en-US" sz="1400" dirty="0" err="1">
                <a:latin typeface="Arial" panose="020B0604020202020204" pitchFamily="34" charset="0"/>
              </a:rPr>
              <a:t>Tähän</a:t>
            </a:r>
            <a:r>
              <a:rPr lang="en-US" sz="1400" dirty="0">
                <a:latin typeface="Arial" panose="020B0604020202020204" pitchFamily="34" charset="0"/>
              </a:rPr>
              <a:t> </a:t>
            </a:r>
            <a:r>
              <a:rPr lang="en-US" sz="1400" dirty="0" err="1">
                <a:latin typeface="Arial" panose="020B0604020202020204" pitchFamily="34" charset="0"/>
              </a:rPr>
              <a:t>näkymään</a:t>
            </a:r>
            <a:r>
              <a:rPr lang="en-US" sz="1400" dirty="0">
                <a:latin typeface="Arial" panose="020B0604020202020204" pitchFamily="34" charset="0"/>
              </a:rPr>
              <a:t> </a:t>
            </a:r>
            <a:r>
              <a:rPr lang="en-US" sz="1400" dirty="0" err="1">
                <a:latin typeface="Arial" panose="020B0604020202020204" pitchFamily="34" charset="0"/>
              </a:rPr>
              <a:t>olemme</a:t>
            </a:r>
            <a:r>
              <a:rPr lang="en-US" sz="1400" dirty="0">
                <a:latin typeface="Arial" panose="020B0604020202020204" pitchFamily="34" charset="0"/>
              </a:rPr>
              <a:t> </a:t>
            </a:r>
            <a:r>
              <a:rPr lang="en-US" sz="1400" dirty="0" err="1">
                <a:latin typeface="Arial" panose="020B0604020202020204" pitchFamily="34" charset="0"/>
              </a:rPr>
              <a:t>koonneet</a:t>
            </a:r>
            <a:r>
              <a:rPr lang="en-US" sz="1400" dirty="0">
                <a:latin typeface="Arial" panose="020B0604020202020204" pitchFamily="34" charset="0"/>
              </a:rPr>
              <a:t> </a:t>
            </a:r>
            <a:r>
              <a:rPr lang="en-US" sz="1400" dirty="0" err="1">
                <a:latin typeface="Arial" panose="020B0604020202020204" pitchFamily="34" charset="0"/>
              </a:rPr>
              <a:t>joitakin</a:t>
            </a:r>
            <a:r>
              <a:rPr lang="en-US" sz="1400" dirty="0">
                <a:latin typeface="Arial" panose="020B0604020202020204" pitchFamily="34" charset="0"/>
              </a:rPr>
              <a:t> </a:t>
            </a:r>
            <a:r>
              <a:rPr lang="en-US" sz="1400" dirty="0" err="1">
                <a:latin typeface="Arial" panose="020B0604020202020204" pitchFamily="34" charset="0"/>
              </a:rPr>
              <a:t>megatrendeihin</a:t>
            </a:r>
            <a:r>
              <a:rPr lang="en-US" sz="1400" dirty="0">
                <a:latin typeface="Arial" panose="020B0604020202020204" pitchFamily="34" charset="0"/>
              </a:rPr>
              <a:t> </a:t>
            </a:r>
            <a:r>
              <a:rPr lang="en-US" sz="1400" dirty="0" err="1">
                <a:latin typeface="Arial" panose="020B0604020202020204" pitchFamily="34" charset="0"/>
              </a:rPr>
              <a:t>liittyviä</a:t>
            </a:r>
            <a:r>
              <a:rPr lang="en-US" sz="1400" dirty="0">
                <a:latin typeface="Arial" panose="020B0604020202020204" pitchFamily="34" charset="0"/>
              </a:rPr>
              <a:t> </a:t>
            </a:r>
            <a:r>
              <a:rPr lang="en-US" sz="1400" dirty="0" err="1">
                <a:latin typeface="Arial" panose="020B0604020202020204" pitchFamily="34" charset="0"/>
              </a:rPr>
              <a:t>mahdollisuuksia</a:t>
            </a:r>
            <a:r>
              <a:rPr lang="en-US" sz="1400" dirty="0">
                <a:latin typeface="Arial" panose="020B0604020202020204" pitchFamily="34" charset="0"/>
              </a:rPr>
              <a:t> – tai </a:t>
            </a:r>
            <a:r>
              <a:rPr lang="en-US" sz="1400" dirty="0" err="1">
                <a:latin typeface="Arial" panose="020B0604020202020204" pitchFamily="34" charset="0"/>
              </a:rPr>
              <a:t>visioita</a:t>
            </a:r>
            <a:r>
              <a:rPr lang="en-US" sz="1400" dirty="0">
                <a:latin typeface="Arial" panose="020B0604020202020204" pitchFamily="34" charset="0"/>
              </a:rPr>
              <a:t> </a:t>
            </a:r>
            <a:r>
              <a:rPr lang="en-US" sz="1400" dirty="0" err="1">
                <a:latin typeface="Arial" panose="020B0604020202020204" pitchFamily="34" charset="0"/>
              </a:rPr>
              <a:t>paremmista</a:t>
            </a:r>
            <a:r>
              <a:rPr lang="en-US" sz="1400" dirty="0">
                <a:latin typeface="Arial" panose="020B0604020202020204" pitchFamily="34" charset="0"/>
              </a:rPr>
              <a:t> </a:t>
            </a:r>
            <a:r>
              <a:rPr lang="en-US" sz="1400" dirty="0" err="1">
                <a:latin typeface="Arial" panose="020B0604020202020204" pitchFamily="34" charset="0"/>
              </a:rPr>
              <a:t>tulevaisuuksista</a:t>
            </a:r>
            <a:r>
              <a:rPr lang="en-US" sz="1400" dirty="0">
                <a:latin typeface="Arial" panose="020B0604020202020204" pitchFamily="34" charset="0"/>
              </a:rPr>
              <a:t>, </a:t>
            </a:r>
            <a:r>
              <a:rPr lang="en-US" sz="1400" dirty="0" err="1">
                <a:latin typeface="Arial" panose="020B0604020202020204" pitchFamily="34" charset="0"/>
              </a:rPr>
              <a:t>mutta</a:t>
            </a:r>
            <a:r>
              <a:rPr lang="en-US" sz="1400" dirty="0">
                <a:latin typeface="Arial" panose="020B0604020202020204" pitchFamily="34" charset="0"/>
              </a:rPr>
              <a:t> </a:t>
            </a:r>
            <a:r>
              <a:rPr lang="en-US" sz="1400" dirty="0" err="1">
                <a:latin typeface="Arial" panose="020B0604020202020204" pitchFamily="34" charset="0"/>
              </a:rPr>
              <a:t>niitä</a:t>
            </a:r>
            <a:r>
              <a:rPr lang="en-US" sz="1400" dirty="0">
                <a:latin typeface="Arial" panose="020B0604020202020204" pitchFamily="34" charset="0"/>
              </a:rPr>
              <a:t> on </a:t>
            </a:r>
            <a:r>
              <a:rPr lang="en-US" sz="1400" dirty="0" err="1">
                <a:latin typeface="Arial" panose="020B0604020202020204" pitchFamily="34" charset="0"/>
              </a:rPr>
              <a:t>varmasti</a:t>
            </a:r>
            <a:r>
              <a:rPr lang="en-US" sz="1400" dirty="0">
                <a:latin typeface="Arial" panose="020B0604020202020204" pitchFamily="34" charset="0"/>
              </a:rPr>
              <a:t> </a:t>
            </a:r>
            <a:r>
              <a:rPr lang="en-US" sz="1400" dirty="0" err="1">
                <a:latin typeface="Arial" panose="020B0604020202020204" pitchFamily="34" charset="0"/>
              </a:rPr>
              <a:t>paljon</a:t>
            </a:r>
            <a:r>
              <a:rPr lang="en-US" sz="1400" dirty="0">
                <a:latin typeface="Arial" panose="020B0604020202020204" pitchFamily="34" charset="0"/>
              </a:rPr>
              <a:t> </a:t>
            </a:r>
            <a:r>
              <a:rPr lang="en-US" sz="1400" dirty="0" err="1">
                <a:latin typeface="Arial" panose="020B0604020202020204" pitchFamily="34" charset="0"/>
              </a:rPr>
              <a:t>muitakin</a:t>
            </a:r>
            <a:r>
              <a:rPr lang="en-US" sz="1400" dirty="0">
                <a:latin typeface="Arial" panose="020B0604020202020204" pitchFamily="34" charset="0"/>
              </a:rPr>
              <a:t>.</a:t>
            </a:r>
          </a:p>
          <a:p>
            <a:pPr marL="0" marR="0" lvl="0" indent="0" algn="l" defTabSz="1039098"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endParaRPr>
          </a:p>
          <a:p>
            <a:pPr marL="0" marR="0" lvl="0" indent="0" algn="l" defTabSz="1039098" rtl="0" eaLnBrk="1" fontAlgn="auto" latinLnBrk="0" hangingPunct="1">
              <a:lnSpc>
                <a:spcPct val="100000"/>
              </a:lnSpc>
              <a:spcBef>
                <a:spcPts val="0"/>
              </a:spcBef>
              <a:spcAft>
                <a:spcPts val="0"/>
              </a:spcAft>
              <a:buClrTx/>
              <a:buSzTx/>
              <a:buFontTx/>
              <a:buNone/>
              <a:tabLst/>
              <a:defRPr/>
            </a:pPr>
            <a:r>
              <a:rPr lang="en-US" sz="1400" dirty="0" err="1">
                <a:latin typeface="Arial" panose="020B0604020202020204" pitchFamily="34" charset="0"/>
              </a:rPr>
              <a:t>Luonnon</a:t>
            </a:r>
            <a:r>
              <a:rPr lang="en-US" sz="1400" dirty="0">
                <a:latin typeface="Arial" panose="020B0604020202020204" pitchFamily="34" charset="0"/>
              </a:rPr>
              <a:t> </a:t>
            </a:r>
            <a:r>
              <a:rPr lang="en-US" sz="1400" dirty="0" err="1">
                <a:latin typeface="Arial" panose="020B0604020202020204" pitchFamily="34" charset="0"/>
              </a:rPr>
              <a:t>kantokyvyn</a:t>
            </a:r>
            <a:r>
              <a:rPr lang="en-US" sz="1400" dirty="0">
                <a:latin typeface="Arial" panose="020B0604020202020204" pitchFamily="34" charset="0"/>
              </a:rPr>
              <a:t> </a:t>
            </a:r>
            <a:r>
              <a:rPr lang="en-US" sz="1400" dirty="0" err="1">
                <a:latin typeface="Arial" panose="020B0604020202020204" pitchFamily="34" charset="0"/>
              </a:rPr>
              <a:t>murenemiseen</a:t>
            </a:r>
            <a:r>
              <a:rPr lang="en-US" sz="1400" dirty="0">
                <a:latin typeface="Arial" panose="020B0604020202020204" pitchFamily="34" charset="0"/>
              </a:rPr>
              <a:t> </a:t>
            </a:r>
            <a:r>
              <a:rPr lang="en-US" sz="1400" dirty="0" err="1">
                <a:latin typeface="Arial" panose="020B0604020202020204" pitchFamily="34" charset="0"/>
              </a:rPr>
              <a:t>voidaan</a:t>
            </a:r>
            <a:r>
              <a:rPr lang="en-US" sz="1400" dirty="0">
                <a:latin typeface="Arial" panose="020B0604020202020204" pitchFamily="34" charset="0"/>
              </a:rPr>
              <a:t> </a:t>
            </a:r>
            <a:r>
              <a:rPr lang="en-US" sz="1400" dirty="0" err="1">
                <a:latin typeface="Arial" panose="020B0604020202020204" pitchFamily="34" charset="0"/>
              </a:rPr>
              <a:t>vastata</a:t>
            </a:r>
            <a:r>
              <a:rPr lang="en-US" sz="1400" dirty="0">
                <a:latin typeface="Arial" panose="020B0604020202020204" pitchFamily="34" charset="0"/>
              </a:rPr>
              <a:t> </a:t>
            </a:r>
            <a:r>
              <a:rPr lang="en-US" sz="1400" dirty="0" err="1">
                <a:latin typeface="Arial" panose="020B0604020202020204" pitchFamily="34" charset="0"/>
              </a:rPr>
              <a:t>ekologisella</a:t>
            </a:r>
            <a:r>
              <a:rPr lang="en-US" sz="1400" dirty="0">
                <a:latin typeface="Arial" panose="020B0604020202020204" pitchFamily="34" charset="0"/>
              </a:rPr>
              <a:t> </a:t>
            </a:r>
            <a:r>
              <a:rPr lang="en-US" sz="1400" dirty="0" err="1">
                <a:latin typeface="Arial" panose="020B0604020202020204" pitchFamily="34" charset="0"/>
              </a:rPr>
              <a:t>jälleenrakennuksella</a:t>
            </a:r>
            <a:r>
              <a:rPr lang="en-US" sz="1400" dirty="0">
                <a:latin typeface="Arial" panose="020B0604020202020204" pitchFamily="34" charset="0"/>
              </a:rPr>
              <a:t>. </a:t>
            </a:r>
          </a:p>
          <a:p>
            <a:pPr marL="0" marR="0" lvl="0" indent="0" algn="l" defTabSz="1039098" rtl="0" eaLnBrk="1" fontAlgn="auto" latinLnBrk="0" hangingPunct="1">
              <a:lnSpc>
                <a:spcPct val="100000"/>
              </a:lnSpc>
              <a:spcBef>
                <a:spcPts val="0"/>
              </a:spcBef>
              <a:spcAft>
                <a:spcPts val="0"/>
              </a:spcAft>
              <a:buClrTx/>
              <a:buSzTx/>
              <a:buFontTx/>
              <a:buNone/>
              <a:tabLst/>
              <a:defRPr/>
            </a:pPr>
            <a:r>
              <a:rPr lang="en-US" sz="1400" dirty="0" err="1">
                <a:latin typeface="Arial" panose="020B0604020202020204" pitchFamily="34" charset="0"/>
              </a:rPr>
              <a:t>Demokratian</a:t>
            </a:r>
            <a:r>
              <a:rPr lang="en-US" sz="1400" dirty="0">
                <a:latin typeface="Arial" panose="020B0604020202020204" pitchFamily="34" charset="0"/>
              </a:rPr>
              <a:t> </a:t>
            </a:r>
            <a:r>
              <a:rPr lang="en-US" sz="1400" dirty="0" err="1">
                <a:latin typeface="Arial" panose="020B0604020202020204" pitchFamily="34" charset="0"/>
              </a:rPr>
              <a:t>kriisiin</a:t>
            </a:r>
            <a:r>
              <a:rPr lang="en-US" sz="1400" dirty="0">
                <a:latin typeface="Arial" panose="020B0604020202020204" pitchFamily="34" charset="0"/>
              </a:rPr>
              <a:t> </a:t>
            </a:r>
            <a:r>
              <a:rPr lang="en-US" sz="1400" dirty="0" err="1">
                <a:latin typeface="Arial" panose="020B0604020202020204" pitchFamily="34" charset="0"/>
              </a:rPr>
              <a:t>voidaan</a:t>
            </a:r>
            <a:r>
              <a:rPr lang="en-US" sz="1400" dirty="0">
                <a:latin typeface="Arial" panose="020B0604020202020204" pitchFamily="34" charset="0"/>
              </a:rPr>
              <a:t> </a:t>
            </a:r>
            <a:r>
              <a:rPr lang="en-US" sz="1400" dirty="0" err="1">
                <a:latin typeface="Arial" panose="020B0604020202020204" pitchFamily="34" charset="0"/>
              </a:rPr>
              <a:t>vastata</a:t>
            </a:r>
            <a:r>
              <a:rPr lang="en-US" sz="1400" dirty="0">
                <a:latin typeface="Arial" panose="020B0604020202020204" pitchFamily="34" charset="0"/>
              </a:rPr>
              <a:t> </a:t>
            </a:r>
            <a:r>
              <a:rPr lang="en-US" sz="1400" dirty="0" err="1">
                <a:latin typeface="Arial" panose="020B0604020202020204" pitchFamily="34" charset="0"/>
              </a:rPr>
              <a:t>rakentamalla</a:t>
            </a:r>
            <a:r>
              <a:rPr lang="en-US" sz="1400" dirty="0">
                <a:latin typeface="Arial" panose="020B0604020202020204" pitchFamily="34" charset="0"/>
              </a:rPr>
              <a:t> </a:t>
            </a:r>
            <a:r>
              <a:rPr lang="en-US" sz="1400" dirty="0" err="1">
                <a:latin typeface="Arial" panose="020B0604020202020204" pitchFamily="34" charset="0"/>
              </a:rPr>
              <a:t>vahvaa</a:t>
            </a:r>
            <a:r>
              <a:rPr lang="en-US" sz="1400" dirty="0">
                <a:latin typeface="Arial" panose="020B0604020202020204" pitchFamily="34" charset="0"/>
              </a:rPr>
              <a:t> </a:t>
            </a:r>
            <a:r>
              <a:rPr lang="en-US" sz="1400" dirty="0" err="1">
                <a:latin typeface="Arial" panose="020B0604020202020204" pitchFamily="34" charset="0"/>
              </a:rPr>
              <a:t>luottamuksen</a:t>
            </a:r>
            <a:r>
              <a:rPr lang="en-US" sz="1400" dirty="0">
                <a:latin typeface="Arial" panose="020B0604020202020204" pitchFamily="34" charset="0"/>
              </a:rPr>
              <a:t> ja </a:t>
            </a:r>
            <a:r>
              <a:rPr lang="en-US" sz="1400" dirty="0" err="1">
                <a:latin typeface="Arial" panose="020B0604020202020204" pitchFamily="34" charset="0"/>
              </a:rPr>
              <a:t>osallisuuden</a:t>
            </a:r>
            <a:r>
              <a:rPr lang="en-US" sz="1400" dirty="0">
                <a:latin typeface="Arial" panose="020B0604020202020204" pitchFamily="34" charset="0"/>
              </a:rPr>
              <a:t> </a:t>
            </a:r>
            <a:r>
              <a:rPr lang="en-US" sz="1400" dirty="0" err="1">
                <a:latin typeface="Arial" panose="020B0604020202020204" pitchFamily="34" charset="0"/>
              </a:rPr>
              <a:t>kulttuuria</a:t>
            </a:r>
            <a:r>
              <a:rPr lang="en-US" sz="1400" dirty="0">
                <a:latin typeface="Arial" panose="020B0604020202020204" pitchFamily="34" charset="0"/>
              </a:rPr>
              <a:t>.</a:t>
            </a:r>
          </a:p>
          <a:p>
            <a:pPr marL="0" marR="0" lvl="0" indent="0" algn="l" defTabSz="1039098" rtl="0" eaLnBrk="1" fontAlgn="auto" latinLnBrk="0" hangingPunct="1">
              <a:lnSpc>
                <a:spcPct val="100000"/>
              </a:lnSpc>
              <a:spcBef>
                <a:spcPts val="0"/>
              </a:spcBef>
              <a:spcAft>
                <a:spcPts val="0"/>
              </a:spcAft>
              <a:buClrTx/>
              <a:buSzTx/>
              <a:buFontTx/>
              <a:buNone/>
              <a:tabLst/>
              <a:defRPr/>
            </a:pPr>
            <a:r>
              <a:rPr lang="en-US" sz="1400" dirty="0" err="1">
                <a:latin typeface="Arial" panose="020B0604020202020204" pitchFamily="34" charset="0"/>
              </a:rPr>
              <a:t>Pelisääntöjä</a:t>
            </a:r>
            <a:r>
              <a:rPr lang="en-US" sz="1400" dirty="0">
                <a:latin typeface="Arial" panose="020B0604020202020204" pitchFamily="34" charset="0"/>
              </a:rPr>
              <a:t> </a:t>
            </a:r>
            <a:r>
              <a:rPr lang="en-US" sz="1400" dirty="0" err="1">
                <a:latin typeface="Arial" panose="020B0604020202020204" pitchFamily="34" charset="0"/>
              </a:rPr>
              <a:t>luomalla</a:t>
            </a:r>
            <a:r>
              <a:rPr lang="en-US" sz="1400" dirty="0">
                <a:latin typeface="Arial" panose="020B0604020202020204" pitchFamily="34" charset="0"/>
              </a:rPr>
              <a:t> </a:t>
            </a:r>
            <a:r>
              <a:rPr lang="en-US" sz="1400" dirty="0" err="1">
                <a:latin typeface="Arial" panose="020B0604020202020204" pitchFamily="34" charset="0"/>
              </a:rPr>
              <a:t>voidaan</a:t>
            </a:r>
            <a:r>
              <a:rPr lang="en-US" sz="1400" dirty="0">
                <a:latin typeface="Arial" panose="020B0604020202020204" pitchFamily="34" charset="0"/>
              </a:rPr>
              <a:t> </a:t>
            </a:r>
            <a:r>
              <a:rPr lang="en-US" sz="1400" dirty="0" err="1">
                <a:latin typeface="Arial" panose="020B0604020202020204" pitchFamily="34" charset="0"/>
              </a:rPr>
              <a:t>rakentaa</a:t>
            </a:r>
            <a:r>
              <a:rPr lang="en-US" sz="1400" dirty="0">
                <a:latin typeface="Arial" panose="020B0604020202020204" pitchFamily="34" charset="0"/>
              </a:rPr>
              <a:t> </a:t>
            </a:r>
            <a:r>
              <a:rPr lang="en-US" sz="1400" dirty="0" err="1">
                <a:latin typeface="Arial" panose="020B0604020202020204" pitchFamily="34" charset="0"/>
              </a:rPr>
              <a:t>reilua</a:t>
            </a:r>
            <a:r>
              <a:rPr lang="en-US" sz="1400" dirty="0">
                <a:latin typeface="Arial" panose="020B0604020202020204" pitchFamily="34" charset="0"/>
              </a:rPr>
              <a:t> </a:t>
            </a:r>
            <a:r>
              <a:rPr lang="en-US" sz="1400" dirty="0" err="1">
                <a:latin typeface="Arial" panose="020B0604020202020204" pitchFamily="34" charset="0"/>
              </a:rPr>
              <a:t>digimaailmaa</a:t>
            </a:r>
            <a:r>
              <a:rPr lang="en-US" sz="1400" dirty="0">
                <a:latin typeface="Arial" panose="020B0604020202020204" pitchFamily="34" charset="0"/>
              </a:rPr>
              <a:t>. </a:t>
            </a:r>
          </a:p>
          <a:p>
            <a:pPr marL="0" marR="0" lvl="0" indent="0" algn="l" defTabSz="1039098"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endParaRPr>
          </a:p>
          <a:p>
            <a:pPr marL="0" marR="0" lvl="0" indent="0" algn="l" defTabSz="1039098" rtl="0" eaLnBrk="1" fontAlgn="auto" latinLnBrk="0" hangingPunct="1">
              <a:lnSpc>
                <a:spcPct val="100000"/>
              </a:lnSpc>
              <a:spcBef>
                <a:spcPts val="0"/>
              </a:spcBef>
              <a:spcAft>
                <a:spcPts val="0"/>
              </a:spcAft>
              <a:buClrTx/>
              <a:buSzTx/>
              <a:buFontTx/>
              <a:buNone/>
              <a:tabLst/>
              <a:defRPr/>
            </a:pPr>
            <a:r>
              <a:rPr lang="en-US" sz="1400" dirty="0" err="1">
                <a:latin typeface="Arial" panose="020B0604020202020204" pitchFamily="34" charset="0"/>
              </a:rPr>
              <a:t>Megatrenditkään</a:t>
            </a:r>
            <a:r>
              <a:rPr lang="en-US" sz="1400" dirty="0">
                <a:latin typeface="Arial" panose="020B0604020202020204" pitchFamily="34" charset="0"/>
              </a:rPr>
              <a:t> </a:t>
            </a:r>
            <a:r>
              <a:rPr lang="en-US" sz="1400" dirty="0" err="1">
                <a:latin typeface="Arial" panose="020B0604020202020204" pitchFamily="34" charset="0"/>
              </a:rPr>
              <a:t>eivät</a:t>
            </a:r>
            <a:r>
              <a:rPr lang="en-US" sz="1400" dirty="0">
                <a:latin typeface="Arial" panose="020B0604020202020204" pitchFamily="34" charset="0"/>
              </a:rPr>
              <a:t> ole </a:t>
            </a:r>
            <a:r>
              <a:rPr lang="en-US" sz="1400" dirty="0" err="1">
                <a:latin typeface="Arial" panose="020B0604020202020204" pitchFamily="34" charset="0"/>
              </a:rPr>
              <a:t>vääjäämöttömiä</a:t>
            </a:r>
            <a:r>
              <a:rPr lang="en-US" sz="1400" dirty="0">
                <a:latin typeface="Arial" panose="020B0604020202020204" pitchFamily="34" charset="0"/>
              </a:rPr>
              <a:t>. </a:t>
            </a:r>
            <a:r>
              <a:rPr lang="en-US" sz="1400" dirty="0" err="1">
                <a:latin typeface="Arial" panose="020B0604020202020204" pitchFamily="34" charset="0"/>
              </a:rPr>
              <a:t>Esimerkiksi</a:t>
            </a:r>
            <a:r>
              <a:rPr lang="en-US" sz="1400" dirty="0">
                <a:latin typeface="Arial" panose="020B0604020202020204" pitchFamily="34" charset="0"/>
              </a:rPr>
              <a:t> </a:t>
            </a:r>
            <a:r>
              <a:rPr lang="en-US" sz="1400" dirty="0" err="1">
                <a:latin typeface="Arial" panose="020B0604020202020204" pitchFamily="34" charset="0"/>
              </a:rPr>
              <a:t>vaikka</a:t>
            </a:r>
            <a:r>
              <a:rPr lang="en-US" sz="1400" dirty="0">
                <a:latin typeface="Arial" panose="020B0604020202020204" pitchFamily="34" charset="0"/>
              </a:rPr>
              <a:t> </a:t>
            </a:r>
            <a:r>
              <a:rPr lang="en-US" sz="1400" dirty="0" err="1">
                <a:latin typeface="Arial" panose="020B0604020202020204" pitchFamily="34" charset="0"/>
              </a:rPr>
              <a:t>ennuste</a:t>
            </a:r>
            <a:r>
              <a:rPr lang="en-US" sz="1400" dirty="0">
                <a:latin typeface="Arial" panose="020B0604020202020204" pitchFamily="34" charset="0"/>
              </a:rPr>
              <a:t> </a:t>
            </a:r>
            <a:r>
              <a:rPr lang="en-US" sz="1400" dirty="0" err="1">
                <a:latin typeface="Arial" panose="020B0604020202020204" pitchFamily="34" charset="0"/>
              </a:rPr>
              <a:t>huoltosuhteesta</a:t>
            </a:r>
            <a:r>
              <a:rPr lang="en-US" sz="1400" dirty="0">
                <a:latin typeface="Arial" panose="020B0604020202020204" pitchFamily="34" charset="0"/>
              </a:rPr>
              <a:t> on </a:t>
            </a:r>
            <a:r>
              <a:rPr lang="en-US" sz="1400" dirty="0" err="1">
                <a:latin typeface="Arial" panose="020B0604020202020204" pitchFamily="34" charset="0"/>
              </a:rPr>
              <a:t>nyt</a:t>
            </a:r>
            <a:r>
              <a:rPr lang="en-US" sz="1400" dirty="0">
                <a:latin typeface="Arial" panose="020B0604020202020204" pitchFamily="34" charset="0"/>
              </a:rPr>
              <a:t> </a:t>
            </a:r>
            <a:r>
              <a:rPr lang="en-US" sz="1400" dirty="0" err="1">
                <a:latin typeface="Arial" panose="020B0604020202020204" pitchFamily="34" charset="0"/>
              </a:rPr>
              <a:t>synkkä</a:t>
            </a:r>
            <a:r>
              <a:rPr lang="en-US" sz="1400" dirty="0">
                <a:latin typeface="Arial" panose="020B0604020202020204" pitchFamily="34" charset="0"/>
              </a:rPr>
              <a:t>, se </a:t>
            </a:r>
            <a:r>
              <a:rPr lang="en-US" sz="1400" dirty="0" err="1">
                <a:latin typeface="Arial" panose="020B0604020202020204" pitchFamily="34" charset="0"/>
              </a:rPr>
              <a:t>voi</a:t>
            </a:r>
            <a:r>
              <a:rPr lang="en-US" sz="1400" dirty="0">
                <a:latin typeface="Arial" panose="020B0604020202020204" pitchFamily="34" charset="0"/>
              </a:rPr>
              <a:t> </a:t>
            </a:r>
            <a:r>
              <a:rPr lang="en-US" sz="1400" dirty="0" err="1">
                <a:latin typeface="Arial" panose="020B0604020202020204" pitchFamily="34" charset="0"/>
              </a:rPr>
              <a:t>myös</a:t>
            </a:r>
            <a:r>
              <a:rPr lang="en-US" sz="1400" dirty="0">
                <a:latin typeface="Arial" panose="020B0604020202020204" pitchFamily="34" charset="0"/>
              </a:rPr>
              <a:t> </a:t>
            </a:r>
            <a:r>
              <a:rPr lang="en-US" sz="1400" dirty="0" err="1">
                <a:latin typeface="Arial" panose="020B0604020202020204" pitchFamily="34" charset="0"/>
              </a:rPr>
              <a:t>muuttua</a:t>
            </a:r>
            <a:r>
              <a:rPr lang="en-US" sz="1400" dirty="0">
                <a:latin typeface="Arial" panose="020B0604020202020204" pitchFamily="34" charset="0"/>
              </a:rPr>
              <a:t>. </a:t>
            </a:r>
          </a:p>
          <a:p>
            <a:pPr marL="0" marR="0" lvl="0" indent="0" algn="l" defTabSz="1039098"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endParaRPr>
          </a:p>
          <a:p>
            <a:pPr marL="0" marR="0" lvl="0" indent="0" algn="l" defTabSz="1039098" rtl="0" eaLnBrk="1" fontAlgn="auto" latinLnBrk="0" hangingPunct="1">
              <a:lnSpc>
                <a:spcPct val="100000"/>
              </a:lnSpc>
              <a:spcBef>
                <a:spcPts val="0"/>
              </a:spcBef>
              <a:spcAft>
                <a:spcPts val="0"/>
              </a:spcAft>
              <a:buClrTx/>
              <a:buSzTx/>
              <a:buFontTx/>
              <a:buNone/>
              <a:tabLst/>
              <a:defRPr/>
            </a:pPr>
            <a:r>
              <a:rPr lang="en-US" sz="1400" dirty="0" err="1">
                <a:latin typeface="Arial" panose="020B0604020202020204" pitchFamily="34" charset="0"/>
              </a:rPr>
              <a:t>Millaisia</a:t>
            </a:r>
            <a:r>
              <a:rPr lang="en-US" sz="1400" dirty="0">
                <a:latin typeface="Arial" panose="020B0604020202020204" pitchFamily="34" charset="0"/>
              </a:rPr>
              <a:t> </a:t>
            </a:r>
            <a:r>
              <a:rPr lang="en-US" sz="1400" dirty="0" err="1">
                <a:latin typeface="Arial" panose="020B0604020202020204" pitchFamily="34" charset="0"/>
              </a:rPr>
              <a:t>olisivat</a:t>
            </a:r>
            <a:r>
              <a:rPr lang="en-US" sz="1400" dirty="0">
                <a:latin typeface="Arial" panose="020B0604020202020204" pitchFamily="34" charset="0"/>
              </a:rPr>
              <a:t> </a:t>
            </a:r>
            <a:r>
              <a:rPr lang="en-US" sz="1400" dirty="0" err="1">
                <a:latin typeface="Arial" panose="020B0604020202020204" pitchFamily="34" charset="0"/>
              </a:rPr>
              <a:t>maaseudun</a:t>
            </a:r>
            <a:r>
              <a:rPr lang="en-US" sz="1400" dirty="0">
                <a:latin typeface="Arial" panose="020B0604020202020204" pitchFamily="34" charset="0"/>
              </a:rPr>
              <a:t> </a:t>
            </a:r>
            <a:r>
              <a:rPr lang="en-US" sz="1400" dirty="0" err="1">
                <a:latin typeface="Arial" panose="020B0604020202020204" pitchFamily="34" charset="0"/>
              </a:rPr>
              <a:t>toivottavat</a:t>
            </a:r>
            <a:r>
              <a:rPr lang="en-US" sz="1400" dirty="0">
                <a:latin typeface="Arial" panose="020B0604020202020204" pitchFamily="34" charset="0"/>
              </a:rPr>
              <a:t> </a:t>
            </a:r>
            <a:r>
              <a:rPr lang="en-US" sz="1400" dirty="0" err="1">
                <a:latin typeface="Arial" panose="020B0604020202020204" pitchFamily="34" charset="0"/>
              </a:rPr>
              <a:t>tulevaisuudet</a:t>
            </a:r>
            <a:r>
              <a:rPr lang="en-US" sz="1400" dirty="0">
                <a:latin typeface="Arial" panose="020B0604020202020204" pitchFamily="34" charset="0"/>
              </a:rPr>
              <a:t> </a:t>
            </a:r>
            <a:r>
              <a:rPr lang="en-US" sz="1400" dirty="0" err="1">
                <a:latin typeface="Arial" panose="020B0604020202020204" pitchFamily="34" charset="0"/>
              </a:rPr>
              <a:t>megatrendien</a:t>
            </a:r>
            <a:r>
              <a:rPr lang="en-US" sz="1400" dirty="0">
                <a:latin typeface="Arial" panose="020B0604020202020204" pitchFamily="34" charset="0"/>
              </a:rPr>
              <a:t> </a:t>
            </a:r>
            <a:r>
              <a:rPr lang="en-US" sz="1400" dirty="0" err="1">
                <a:latin typeface="Arial" panose="020B0604020202020204" pitchFamily="34" charset="0"/>
              </a:rPr>
              <a:t>valossa</a:t>
            </a:r>
            <a:r>
              <a:rPr lang="en-US" sz="1400" dirty="0">
                <a:latin typeface="Arial" panose="020B0604020202020204" pitchFamily="34" charset="0"/>
              </a:rPr>
              <a:t>?</a:t>
            </a:r>
          </a:p>
          <a:p>
            <a:pPr marL="0" marR="0" lvl="0" indent="0" algn="l" defTabSz="1039098"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endParaRPr>
          </a:p>
          <a:p>
            <a:pPr marL="0" marR="0" lvl="0" indent="0" algn="l" defTabSz="1039098" rtl="0" eaLnBrk="1" fontAlgn="auto" latinLnBrk="0" hangingPunct="1">
              <a:lnSpc>
                <a:spcPct val="100000"/>
              </a:lnSpc>
              <a:spcBef>
                <a:spcPts val="0"/>
              </a:spcBef>
              <a:spcAft>
                <a:spcPts val="0"/>
              </a:spcAft>
              <a:buClrTx/>
              <a:buSzTx/>
              <a:buFontTx/>
              <a:buNone/>
              <a:tabLst/>
              <a:defRPr/>
            </a:pPr>
            <a:r>
              <a:rPr lang="en-US" sz="1400" dirty="0" err="1">
                <a:latin typeface="Arial" panose="020B0604020202020204" pitchFamily="34" charset="0"/>
              </a:rPr>
              <a:t>Visioita</a:t>
            </a:r>
            <a:r>
              <a:rPr lang="en-US" sz="1400" dirty="0">
                <a:latin typeface="Arial" panose="020B0604020202020204" pitchFamily="34" charset="0"/>
              </a:rPr>
              <a:t> </a:t>
            </a:r>
            <a:r>
              <a:rPr lang="en-US" sz="1400" dirty="0" err="1">
                <a:latin typeface="Arial" panose="020B0604020202020204" pitchFamily="34" charset="0"/>
              </a:rPr>
              <a:t>paremmasta</a:t>
            </a:r>
            <a:r>
              <a:rPr lang="en-US" sz="1400" dirty="0">
                <a:latin typeface="Arial" panose="020B0604020202020204" pitchFamily="34" charset="0"/>
              </a:rPr>
              <a:t> </a:t>
            </a:r>
            <a:r>
              <a:rPr lang="en-US" sz="1400" dirty="0" err="1">
                <a:latin typeface="Arial" panose="020B0604020202020204" pitchFamily="34" charset="0"/>
              </a:rPr>
              <a:t>tarvitaan</a:t>
            </a:r>
            <a:r>
              <a:rPr lang="en-US" sz="1400" dirty="0">
                <a:latin typeface="Arial" panose="020B0604020202020204" pitchFamily="34" charset="0"/>
              </a:rPr>
              <a:t>, </a:t>
            </a:r>
            <a:r>
              <a:rPr lang="en-US" sz="1400" dirty="0" err="1">
                <a:latin typeface="Arial" panose="020B0604020202020204" pitchFamily="34" charset="0"/>
              </a:rPr>
              <a:t>jotta</a:t>
            </a:r>
            <a:r>
              <a:rPr lang="en-US" sz="1400" dirty="0">
                <a:latin typeface="Arial" panose="020B0604020202020204" pitchFamily="34" charset="0"/>
              </a:rPr>
              <a:t> </a:t>
            </a:r>
            <a:r>
              <a:rPr lang="en-US" sz="1400" dirty="0" err="1">
                <a:latin typeface="Arial" panose="020B0604020202020204" pitchFamily="34" charset="0"/>
              </a:rPr>
              <a:t>emme</a:t>
            </a:r>
            <a:r>
              <a:rPr lang="en-US" sz="1400" dirty="0">
                <a:latin typeface="Arial" panose="020B0604020202020204" pitchFamily="34" charset="0"/>
              </a:rPr>
              <a:t> </a:t>
            </a:r>
            <a:r>
              <a:rPr lang="en-US" sz="1400" dirty="0" err="1">
                <a:latin typeface="Arial" panose="020B0604020202020204" pitchFamily="34" charset="0"/>
              </a:rPr>
              <a:t>päädy</a:t>
            </a:r>
            <a:r>
              <a:rPr lang="en-US" sz="1400" dirty="0">
                <a:latin typeface="Arial" panose="020B0604020202020204" pitchFamily="34" charset="0"/>
              </a:rPr>
              <a:t> vain </a:t>
            </a:r>
            <a:r>
              <a:rPr lang="en-US" sz="1400" dirty="0" err="1">
                <a:latin typeface="Arial" panose="020B0604020202020204" pitchFamily="34" charset="0"/>
              </a:rPr>
              <a:t>reagoimaan</a:t>
            </a:r>
            <a:r>
              <a:rPr lang="en-US" sz="1400" dirty="0">
                <a:latin typeface="Arial" panose="020B0604020202020204" pitchFamily="34" charset="0"/>
              </a:rPr>
              <a:t> </a:t>
            </a:r>
            <a:r>
              <a:rPr lang="en-US" sz="1400" dirty="0" err="1">
                <a:latin typeface="Arial" panose="020B0604020202020204" pitchFamily="34" charset="0"/>
              </a:rPr>
              <a:t>vastaan</a:t>
            </a:r>
            <a:r>
              <a:rPr lang="en-US" sz="1400" dirty="0">
                <a:latin typeface="Arial" panose="020B0604020202020204" pitchFamily="34" charset="0"/>
              </a:rPr>
              <a:t> </a:t>
            </a:r>
            <a:r>
              <a:rPr lang="en-US" sz="1400" dirty="0" err="1">
                <a:latin typeface="Arial" panose="020B0604020202020204" pitchFamily="34" charset="0"/>
              </a:rPr>
              <a:t>tuleviin</a:t>
            </a:r>
            <a:r>
              <a:rPr lang="en-US" sz="1400" dirty="0">
                <a:latin typeface="Arial" panose="020B0604020202020204" pitchFamily="34" charset="0"/>
              </a:rPr>
              <a:t> </a:t>
            </a:r>
            <a:r>
              <a:rPr lang="en-US" sz="1400" dirty="0" err="1">
                <a:latin typeface="Arial" panose="020B0604020202020204" pitchFamily="34" charset="0"/>
              </a:rPr>
              <a:t>muutoksiin</a:t>
            </a:r>
            <a:r>
              <a:rPr lang="en-US" sz="1400" dirty="0">
                <a:latin typeface="Arial" panose="020B0604020202020204" pitchFamily="34" charset="0"/>
              </a:rPr>
              <a:t>, </a:t>
            </a:r>
            <a:r>
              <a:rPr lang="en-US" sz="1400" dirty="0" err="1">
                <a:latin typeface="Arial" panose="020B0604020202020204" pitchFamily="34" charset="0"/>
              </a:rPr>
              <a:t>vaan</a:t>
            </a:r>
            <a:r>
              <a:rPr lang="en-US" sz="1400" dirty="0">
                <a:latin typeface="Arial" panose="020B0604020202020204" pitchFamily="34" charset="0"/>
              </a:rPr>
              <a:t> </a:t>
            </a:r>
            <a:r>
              <a:rPr lang="en-US" sz="1400" dirty="0" err="1">
                <a:latin typeface="Arial" panose="020B0604020202020204" pitchFamily="34" charset="0"/>
              </a:rPr>
              <a:t>voimme</a:t>
            </a:r>
            <a:r>
              <a:rPr lang="en-US" sz="1400" dirty="0">
                <a:latin typeface="Arial" panose="020B0604020202020204" pitchFamily="34" charset="0"/>
              </a:rPr>
              <a:t> </a:t>
            </a:r>
            <a:r>
              <a:rPr lang="en-US" sz="1400" dirty="0" err="1">
                <a:latin typeface="Arial" panose="020B0604020202020204" pitchFamily="34" charset="0"/>
              </a:rPr>
              <a:t>aktiivisesti</a:t>
            </a:r>
            <a:r>
              <a:rPr lang="en-US" sz="1400" dirty="0">
                <a:latin typeface="Arial" panose="020B0604020202020204" pitchFamily="34" charset="0"/>
              </a:rPr>
              <a:t> </a:t>
            </a:r>
            <a:r>
              <a:rPr lang="en-US" sz="1400" dirty="0" err="1">
                <a:latin typeface="Arial" panose="020B0604020202020204" pitchFamily="34" charset="0"/>
              </a:rPr>
              <a:t>suunnata</a:t>
            </a:r>
            <a:r>
              <a:rPr lang="en-US" sz="1400" dirty="0">
                <a:latin typeface="Arial" panose="020B0604020202020204" pitchFamily="34" charset="0"/>
              </a:rPr>
              <a:t> </a:t>
            </a:r>
            <a:r>
              <a:rPr lang="en-US" sz="1400" dirty="0" err="1">
                <a:latin typeface="Arial" panose="020B0604020202020204" pitchFamily="34" charset="0"/>
              </a:rPr>
              <a:t>toimiamme</a:t>
            </a:r>
            <a:r>
              <a:rPr lang="en-US" sz="1400" dirty="0">
                <a:latin typeface="Arial" panose="020B0604020202020204" pitchFamily="34" charset="0"/>
              </a:rPr>
              <a:t> </a:t>
            </a:r>
            <a:r>
              <a:rPr lang="en-US" sz="1400" dirty="0" err="1">
                <a:latin typeface="Arial" panose="020B0604020202020204" pitchFamily="34" charset="0"/>
              </a:rPr>
              <a:t>toivottavien</a:t>
            </a:r>
            <a:r>
              <a:rPr lang="en-US" sz="1400" dirty="0">
                <a:latin typeface="Arial" panose="020B0604020202020204" pitchFamily="34" charset="0"/>
              </a:rPr>
              <a:t> </a:t>
            </a:r>
            <a:r>
              <a:rPr lang="en-US" sz="1400" dirty="0" err="1">
                <a:latin typeface="Arial" panose="020B0604020202020204" pitchFamily="34" charset="0"/>
              </a:rPr>
              <a:t>tulevaisuuksien</a:t>
            </a:r>
            <a:r>
              <a:rPr lang="en-US" sz="1400" dirty="0">
                <a:latin typeface="Arial" panose="020B0604020202020204" pitchFamily="34" charset="0"/>
              </a:rPr>
              <a:t> </a:t>
            </a:r>
            <a:r>
              <a:rPr lang="en-US" sz="1400" dirty="0" err="1">
                <a:latin typeface="Arial" panose="020B0604020202020204" pitchFamily="34" charset="0"/>
              </a:rPr>
              <a:t>rakentamiseen</a:t>
            </a:r>
            <a:r>
              <a:rPr lang="en-US" sz="1400" dirty="0">
                <a:latin typeface="Arial" panose="020B0604020202020204" pitchFamily="34" charset="0"/>
              </a:rPr>
              <a:t> </a:t>
            </a:r>
            <a:r>
              <a:rPr lang="en-US" sz="1400" dirty="0" err="1">
                <a:latin typeface="Arial" panose="020B0604020202020204" pitchFamily="34" charset="0"/>
              </a:rPr>
              <a:t>samalla</a:t>
            </a:r>
            <a:r>
              <a:rPr lang="en-US" sz="1400" dirty="0">
                <a:latin typeface="Arial" panose="020B0604020202020204" pitchFamily="34" charset="0"/>
              </a:rPr>
              <a:t> </a:t>
            </a:r>
            <a:r>
              <a:rPr lang="en-US" sz="1400" dirty="0" err="1">
                <a:latin typeface="Arial" panose="020B0604020202020204" pitchFamily="34" charset="0"/>
              </a:rPr>
              <a:t>kun</a:t>
            </a:r>
            <a:r>
              <a:rPr lang="en-US" sz="1400" dirty="0">
                <a:latin typeface="Arial" panose="020B0604020202020204" pitchFamily="34" charset="0"/>
              </a:rPr>
              <a:t> </a:t>
            </a:r>
            <a:r>
              <a:rPr lang="en-US" sz="1400" dirty="0" err="1">
                <a:latin typeface="Arial" panose="020B0604020202020204" pitchFamily="34" charset="0"/>
              </a:rPr>
              <a:t>ratkaisemme</a:t>
            </a:r>
            <a:r>
              <a:rPr lang="en-US" sz="1400" dirty="0">
                <a:latin typeface="Arial" panose="020B0604020202020204" pitchFamily="34" charset="0"/>
              </a:rPr>
              <a:t> </a:t>
            </a:r>
            <a:r>
              <a:rPr lang="en-US" sz="1400" dirty="0" err="1">
                <a:latin typeface="Arial" panose="020B0604020202020204" pitchFamily="34" charset="0"/>
              </a:rPr>
              <a:t>vastassa</a:t>
            </a:r>
            <a:r>
              <a:rPr lang="en-US" sz="1400" dirty="0">
                <a:latin typeface="Arial" panose="020B0604020202020204" pitchFamily="34" charset="0"/>
              </a:rPr>
              <a:t> </a:t>
            </a:r>
            <a:r>
              <a:rPr lang="en-US" sz="1400" dirty="0" err="1">
                <a:latin typeface="Arial" panose="020B0604020202020204" pitchFamily="34" charset="0"/>
              </a:rPr>
              <a:t>olevia</a:t>
            </a:r>
            <a:r>
              <a:rPr lang="en-US" sz="1400" dirty="0">
                <a:latin typeface="Arial" panose="020B0604020202020204" pitchFamily="34" charset="0"/>
              </a:rPr>
              <a:t> </a:t>
            </a:r>
            <a:r>
              <a:rPr lang="en-US" sz="1400" dirty="0" err="1">
                <a:latin typeface="Arial" panose="020B0604020202020204" pitchFamily="34" charset="0"/>
              </a:rPr>
              <a:t>haasteita</a:t>
            </a:r>
            <a:r>
              <a:rPr lang="en-US" sz="1400" dirty="0">
                <a:latin typeface="Arial" panose="020B0604020202020204" pitchFamily="34" charset="0"/>
              </a:rPr>
              <a:t>.</a:t>
            </a:r>
          </a:p>
        </p:txBody>
      </p:sp>
      <p:sp>
        <p:nvSpPr>
          <p:cNvPr id="4" name="Dian numeron paikkamerkki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736A07-9C51-40D5-9EDD-0D75448F2C9D}" type="slidenum">
              <a:rPr kumimoji="0" lang="fi-FI"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fi-FI"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812487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dirty="0"/>
              <a:t>On tärkeää olla kartalla isoista kehityskuluista eli megatrendeistä. Niitä emme voi ohittaa, sillä ne vaikuttavat ympärillämme jo nyt. </a:t>
            </a:r>
          </a:p>
          <a:p>
            <a:pPr marL="171450" indent="-171450">
              <a:buFont typeface="Arial" panose="020B0604020202020204" pitchFamily="34" charset="0"/>
              <a:buChar char="•"/>
            </a:pPr>
            <a:r>
              <a:rPr lang="fi-FI" dirty="0"/>
              <a:t>Jos kuitenkin keskitymme vain trendeihin ja ilmiöihin, jotka näemme, tunnistamme ja ymmärrämme ja jotka ovat meille tuttuja, oletuksemme tulevaisuudesta on todennäköisesti liian kapea.</a:t>
            </a:r>
          </a:p>
          <a:p>
            <a:pPr marL="171450" indent="-171450">
              <a:buFont typeface="Arial" panose="020B0604020202020204" pitchFamily="34" charset="0"/>
              <a:buChar char="•"/>
            </a:pPr>
            <a:r>
              <a:rPr lang="fi-FI" dirty="0"/>
              <a:t>Heikot signaalit täydentävät trendejä paitsi tuomalla yllättävämpiä kehityskulkuja tarkasteluun, myös ohjaamalla toisenlaiseen ajatteluun. </a:t>
            </a:r>
          </a:p>
          <a:p>
            <a:pPr marL="171450" indent="-171450">
              <a:buFont typeface="Arial" panose="020B0604020202020204" pitchFamily="34" charset="0"/>
              <a:buChar char="•"/>
            </a:pPr>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736A07-9C51-40D5-9EDD-0D75448F2C9D}" type="slidenum">
              <a:rPr kumimoji="0" lang="fi-FI"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fi-FI"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606032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sz="1300" dirty="0"/>
          </a:p>
          <a:p>
            <a:r>
              <a:rPr lang="fi-FI" sz="1300" dirty="0"/>
              <a:t>Heikot signaalit auttavat ajattelemaan vaihtoehtoisia tulevaisuuksia eli kaikkea sitä, mitä me emme ehkä ajattelisi tulevaisuudessa olevan. </a:t>
            </a:r>
            <a:endParaRPr lang="fi-FI" dirty="0"/>
          </a:p>
          <a:p>
            <a:endParaRPr lang="fi-FI" sz="1300" dirty="0"/>
          </a:p>
          <a:p>
            <a:r>
              <a:rPr lang="fi-FI" sz="1300" dirty="0"/>
              <a:t>Mikä sitten on heikko signaali ja mistä sen tunnistaa? Heikolle signaalille on annettu useita määritelmiä vuosien varrella. </a:t>
            </a:r>
          </a:p>
          <a:p>
            <a:r>
              <a:rPr lang="fi-FI" sz="1300" dirty="0"/>
              <a:t>Olemme Sitran työssä käyttäneet määritelmää jossa heikko signaali ymmärretään ensioireena muutoksesta tai merkkinä nousevasta asiasta, joka saattaa olla tulevaisuudessa merkittävä (Hiltunen 2010). </a:t>
            </a:r>
            <a:endParaRPr lang="fi-FI" sz="1300" dirty="0">
              <a:cs typeface="Calibri"/>
            </a:endParaRPr>
          </a:p>
          <a:p>
            <a:endParaRPr lang="fi-FI" dirty="0"/>
          </a:p>
          <a:p>
            <a:endParaRPr lang="fi-FI" sz="1300" dirty="0"/>
          </a:p>
          <a:p>
            <a:r>
              <a:rPr lang="fi-FI" sz="1300" dirty="0"/>
              <a:t>Heikko signaali on siis jokin asia, joka on todella tapahtunut jo, mutta joka tuntuu meistä jotenkin oudolta, yllättävältä, naurettavalta tai pöyristyttävältä. </a:t>
            </a:r>
            <a:endParaRPr lang="fi-FI" sz="1300" dirty="0">
              <a:cs typeface="Calibri"/>
            </a:endParaRPr>
          </a:p>
          <a:p>
            <a:r>
              <a:rPr lang="fi-FI" sz="1300" dirty="0"/>
              <a:t>Heikko signaali voidaan tulkita merkiksi jostain suuremmasta mahdollisesta muutoksesta.</a:t>
            </a:r>
            <a:endParaRPr lang="fi-FI" sz="1300" dirty="0">
              <a:cs typeface="Calibri"/>
            </a:endParaRPr>
          </a:p>
        </p:txBody>
      </p:sp>
      <p:sp>
        <p:nvSpPr>
          <p:cNvPr id="4" name="Slide Number Placeholder 3"/>
          <p:cNvSpPr>
            <a:spLocks noGrp="1"/>
          </p:cNvSpPr>
          <p:nvPr>
            <p:ph type="sldNum" sz="quarter" idx="5"/>
          </p:nvPr>
        </p:nvSpPr>
        <p:spPr/>
        <p:txBody>
          <a:bodyPr/>
          <a:lstStyle/>
          <a:p>
            <a:pPr defTabSz="935523">
              <a:defRPr/>
            </a:pPr>
            <a:fld id="{B2736A07-9C51-40D5-9EDD-0D75448F2C9D}" type="slidenum">
              <a:rPr lang="fi-FI">
                <a:solidFill>
                  <a:prstClr val="black"/>
                </a:solidFill>
              </a:rPr>
              <a:pPr defTabSz="935523">
                <a:defRPr/>
              </a:pPr>
              <a:t>22</a:t>
            </a:fld>
            <a:endParaRPr lang="fi-FI">
              <a:solidFill>
                <a:prstClr val="black"/>
              </a:solidFill>
            </a:endParaRPr>
          </a:p>
        </p:txBody>
      </p:sp>
    </p:spTree>
    <p:extLst>
      <p:ext uri="{BB962C8B-B14F-4D97-AF65-F5344CB8AC3E}">
        <p14:creationId xmlns:p14="http://schemas.microsoft.com/office/powerpoint/2010/main" val="15566309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lnSpcReduction="10000"/>
          </a:bodyPr>
          <a:lstStyle/>
          <a:p>
            <a:endParaRPr lang="fi-FI" sz="1300" dirty="0"/>
          </a:p>
          <a:p>
            <a:r>
              <a:rPr lang="fi-FI" sz="1300" dirty="0"/>
              <a:t>Trendit ovat usein tuttuja. Ne ovat niitä muutoskulkuja, joita näemme ympärillämme. Mutta miten heikot signaalit eroavat trendeistä? </a:t>
            </a:r>
          </a:p>
          <a:p>
            <a:endParaRPr lang="fi-FI" sz="1300" dirty="0"/>
          </a:p>
          <a:p>
            <a:endParaRPr lang="fi-FI" sz="1300" dirty="0"/>
          </a:p>
          <a:p>
            <a:r>
              <a:rPr lang="fi-FI" sz="1300" b="1" dirty="0"/>
              <a:t>Trendit</a:t>
            </a:r>
          </a:p>
          <a:p>
            <a:r>
              <a:rPr lang="fi-FI" sz="1300" dirty="0"/>
              <a:t>Trendit kertovat tällä hetkellä nähtävissä olevista muutoksista ja nykyisen järjestelmän, käyttäytymisen tai vaikkapa kulutuksen kehityksestä. Ne antavat kokonaiskuvan tämän hetken muutoksista ja luovat hyvän pohjan tulevaisuuksien hahmottamiselle ja yhteiselle keskustelulle.</a:t>
            </a:r>
          </a:p>
          <a:p>
            <a:r>
              <a:rPr lang="fi-FI" sz="1300" b="1" dirty="0"/>
              <a:t>Trendit ohjaavat ajattelemaan jatkuvuuksia ja kysymään ”mitä seuraavaksi?”, </a:t>
            </a:r>
          </a:p>
          <a:p>
            <a:endParaRPr lang="fi-FI" sz="1300" b="1" dirty="0"/>
          </a:p>
          <a:p>
            <a:endParaRPr lang="fi-FI" dirty="0"/>
          </a:p>
          <a:p>
            <a:r>
              <a:rPr lang="fi-FI" b="1" dirty="0"/>
              <a:t>Heikot signaalit</a:t>
            </a:r>
          </a:p>
          <a:p>
            <a:r>
              <a:rPr lang="fi-FI" sz="1300" dirty="0"/>
              <a:t>Heikot signaalit täydentävät trendejä tuomalla yllättävämpiä kehityskulkuja tarkasteluun sekä ohjaamalla toisenlaiseen ajatteluun.</a:t>
            </a:r>
          </a:p>
          <a:p>
            <a:r>
              <a:rPr lang="fi-FI" sz="1300" dirty="0"/>
              <a:t>Heikot signaalit useimmiten haastavat nykyistä järjestelmää, käyttäytymistä tai kuluttamista. Ne ylipäätään haastavat oletuksiamme tulevaisuudesta. </a:t>
            </a:r>
          </a:p>
          <a:p>
            <a:r>
              <a:rPr lang="fi-FI" sz="1300" b="1" dirty="0"/>
              <a:t>Heikot signaalit kannustavat kysymään ”mitä jos</a:t>
            </a:r>
            <a:r>
              <a:rPr lang="fi-FI" sz="1300" dirty="0"/>
              <a:t>?”. </a:t>
            </a:r>
          </a:p>
          <a:p>
            <a:r>
              <a:rPr lang="fi-FI" sz="1300" dirty="0"/>
              <a:t>Mitä jos tällaista tapahtuu enemmän? Mitä kaikkea siitä seuraa? Mihin kaikkeen se voisi vaikuttaa? Mitä hyvää ja mitä huonoa siinä olisi?</a:t>
            </a:r>
            <a:endParaRPr lang="fi-FI" sz="1300" dirty="0">
              <a:cs typeface="Calibri"/>
            </a:endParaRPr>
          </a:p>
          <a:p>
            <a:endParaRPr lang="fi-FI" dirty="0"/>
          </a:p>
          <a:p>
            <a:endParaRPr lang="fi-FI" b="1" dirty="0"/>
          </a:p>
          <a:p>
            <a:endParaRPr lang="fi-FI" dirty="0"/>
          </a:p>
          <a:p>
            <a:endParaRPr lang="fi-FI" dirty="0"/>
          </a:p>
        </p:txBody>
      </p:sp>
      <p:sp>
        <p:nvSpPr>
          <p:cNvPr id="4" name="Dian numeron paikkamerkki 3"/>
          <p:cNvSpPr>
            <a:spLocks noGrp="1"/>
          </p:cNvSpPr>
          <p:nvPr>
            <p:ph type="sldNum" sz="quarter" idx="5"/>
          </p:nvPr>
        </p:nvSpPr>
        <p:spPr/>
        <p:txBody>
          <a:bodyPr/>
          <a:lstStyle/>
          <a:p>
            <a:pPr defTabSz="935523">
              <a:defRPr/>
            </a:pPr>
            <a:fld id="{B2736A07-9C51-40D5-9EDD-0D75448F2C9D}" type="slidenum">
              <a:rPr lang="fi-FI">
                <a:solidFill>
                  <a:prstClr val="black"/>
                </a:solidFill>
              </a:rPr>
              <a:pPr defTabSz="935523">
                <a:defRPr/>
              </a:pPr>
              <a:t>23</a:t>
            </a:fld>
            <a:endParaRPr lang="fi-FI">
              <a:solidFill>
                <a:prstClr val="black"/>
              </a:solidFill>
            </a:endParaRPr>
          </a:p>
        </p:txBody>
      </p:sp>
    </p:spTree>
    <p:extLst>
      <p:ext uri="{BB962C8B-B14F-4D97-AF65-F5344CB8AC3E}">
        <p14:creationId xmlns:p14="http://schemas.microsoft.com/office/powerpoint/2010/main" val="5511018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a:bodyPr>
          <a:lstStyle/>
          <a:p>
            <a:pPr fontAlgn="ctr"/>
            <a:r>
              <a:rPr lang="fi-FI" dirty="0">
                <a:latin typeface="Calibri" panose="020F0502020204030204" pitchFamily="34" charset="0"/>
                <a:cs typeface="Calibri"/>
              </a:rPr>
              <a:t>Muutamien viimeaikaisten heikkojen signaalien perusteella voi kysyä esimerkiksi tällaisia kysymyksiä?</a:t>
            </a:r>
          </a:p>
          <a:p>
            <a:pPr fontAlgn="ctr"/>
            <a:endParaRPr lang="fi-FI" dirty="0">
              <a:latin typeface="Calibri" panose="020F0502020204030204" pitchFamily="34" charset="0"/>
              <a:cs typeface="Calibri"/>
            </a:endParaRPr>
          </a:p>
          <a:p>
            <a:pPr fontAlgn="ctr"/>
            <a:r>
              <a:rPr lang="fi-FI" dirty="0">
                <a:latin typeface="Calibri" panose="020F0502020204030204" pitchFamily="34" charset="0"/>
                <a:cs typeface="Calibri"/>
              </a:rPr>
              <a:t>Seuraavaksi kerron, mihin heikkoihin signaaleihin, eli joihinkin jo todella tapahtuneisiin asioihin nämä kysymykset liittyvät. </a:t>
            </a:r>
          </a:p>
        </p:txBody>
      </p:sp>
      <p:sp>
        <p:nvSpPr>
          <p:cNvPr id="4" name="Dian numeron paikkamerkki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736A07-9C51-40D5-9EDD-0D75448F2C9D}" type="slidenum">
              <a:rPr kumimoji="0" lang="fi-FI"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fi-FI"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256653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fontScale="62500" lnSpcReduction="20000"/>
          </a:bodyPr>
          <a:lstStyle/>
          <a:p>
            <a:r>
              <a:rPr lang="fi-FI" dirty="0" err="1"/>
              <a:t>https</a:t>
            </a:r>
            <a:r>
              <a:rPr lang="fi-FI" dirty="0"/>
              <a:t>://</a:t>
            </a:r>
            <a:r>
              <a:rPr lang="fi-FI" dirty="0" err="1"/>
              <a:t>www.karjalainen.fi</a:t>
            </a:r>
            <a:r>
              <a:rPr lang="fi-FI" dirty="0"/>
              <a:t>/paikalliset/8188665?fbclid=IwY2xjawJlkGNleHRuA2FlbQIxMQABHtUPNPcWSZxFJj310wopsL8bzZ1m3SyzT8EQQHhB-c_lo5Fnkwn3cLSbRcG8_aem__1CPU_fkXQfFsYsEITODhQ</a:t>
            </a:r>
          </a:p>
          <a:p>
            <a:pPr algn="l">
              <a:buNone/>
            </a:pPr>
            <a:endParaRPr lang="fi-FI" dirty="0">
              <a:effectLst/>
            </a:endParaRPr>
          </a:p>
          <a:p>
            <a:pPr algn="l">
              <a:buNone/>
            </a:pPr>
            <a:r>
              <a:rPr lang="fi-FI" dirty="0">
                <a:effectLst/>
              </a:rPr>
              <a:t>Siirrettävät talot, kuten Joensuussa hiljattain paikalleen tuotu 53-neliöinen koti tarjoaa uudenlaisen ratkaisun rakentamiseen. </a:t>
            </a:r>
          </a:p>
          <a:p>
            <a:pPr marL="285750" indent="-285750" algn="l">
              <a:buFontTx/>
              <a:buChar char="-"/>
            </a:pPr>
            <a:r>
              <a:rPr lang="fi-FI" dirty="0">
                <a:effectLst/>
              </a:rPr>
              <a:t>Omakotitalon mukavuudet, mutta myös uudenlainen joustavuus: kodin voi siirtää tarpeen mukaan uuteen paikkaan.</a:t>
            </a:r>
          </a:p>
          <a:p>
            <a:pPr marL="285750" indent="-285750" algn="l">
              <a:buFontTx/>
              <a:buChar char="-"/>
            </a:pPr>
            <a:r>
              <a:rPr lang="fi-FI" dirty="0">
                <a:effectLst/>
              </a:rPr>
              <a:t>Maaseudulla, missä kiinteistöjen arvon aleneminen on usein huolenaiheena, siirrettävyys tuo turvaa ja mahdollisuuksia. </a:t>
            </a:r>
          </a:p>
          <a:p>
            <a:pPr marL="285750" indent="-285750" algn="l">
              <a:buFontTx/>
              <a:buChar char="-"/>
            </a:pPr>
            <a:r>
              <a:rPr lang="fi-FI" dirty="0">
                <a:effectLst/>
              </a:rPr>
              <a:t>Madaltaa taloudellista riskiä esim. rakentaa jonnekin, jos tietää, että pirtin voi ottaa mukaansa.</a:t>
            </a:r>
          </a:p>
          <a:p>
            <a:pPr marL="285750" indent="-285750" algn="l">
              <a:buFontTx/>
              <a:buChar char="-"/>
            </a:pPr>
            <a:r>
              <a:rPr lang="fi-FI" dirty="0">
                <a:effectLst/>
              </a:rPr>
              <a:t>kohtuutaloutta: talo mukautettu tarpeisiin ilman ylimääräistä tilaa ja kustannuksia.</a:t>
            </a:r>
          </a:p>
          <a:p>
            <a:pPr algn="l"/>
            <a:endParaRPr lang="fi-FI" dirty="0">
              <a:effectLst/>
            </a:endParaRPr>
          </a:p>
          <a:p>
            <a:pPr>
              <a:buNone/>
            </a:pPr>
            <a:r>
              <a:rPr lang="fi-FI" dirty="0"/>
              <a:t>Nuoret singaporelaiset tapaavat nykyään pesuloissa. </a:t>
            </a:r>
          </a:p>
          <a:p>
            <a:pPr marL="285750" indent="-285750">
              <a:buFont typeface="Wingdings" pitchFamily="2" charset="2"/>
              <a:buChar char="n"/>
            </a:pPr>
            <a:r>
              <a:rPr lang="fi-FI" dirty="0"/>
              <a:t>Singaporessa on kasvussa nykyaikaisten itsepalvelupesuloiden aalto, joka tekee pyykinpesusta yhteisöllisempää. </a:t>
            </a:r>
          </a:p>
          <a:p>
            <a:pPr marL="285750" indent="-285750">
              <a:buFont typeface="Wingdings" pitchFamily="2" charset="2"/>
              <a:buChar char="n"/>
            </a:pPr>
            <a:r>
              <a:rPr lang="fi-FI" dirty="0"/>
              <a:t>Esimerkiksi </a:t>
            </a:r>
            <a:r>
              <a:rPr lang="fi-FI" dirty="0" err="1"/>
              <a:t>Hangout</a:t>
            </a:r>
            <a:r>
              <a:rPr lang="fi-FI" dirty="0"/>
              <a:t> </a:t>
            </a:r>
            <a:r>
              <a:rPr lang="fi-FI" dirty="0" err="1"/>
              <a:t>Laundry</a:t>
            </a:r>
            <a:r>
              <a:rPr lang="fi-FI" dirty="0"/>
              <a:t> tarjoaa </a:t>
            </a:r>
            <a:r>
              <a:rPr lang="fi-FI" dirty="0" err="1"/>
              <a:t>deittitapahtumia</a:t>
            </a:r>
            <a:r>
              <a:rPr lang="fi-FI" dirty="0"/>
              <a:t>, joissa on olutta, live-DJ ja omalaatuisia pelejä, kuten sokkona pyykin taittelua.</a:t>
            </a:r>
          </a:p>
          <a:p>
            <a:pPr marL="285750" indent="-285750">
              <a:buFont typeface="Wingdings" pitchFamily="2" charset="2"/>
              <a:buChar char="n"/>
            </a:pPr>
            <a:r>
              <a:rPr lang="fi-FI" dirty="0"/>
              <a:t>. Asiakkaat voivat odottaessaan nauttia vaikka kahvia</a:t>
            </a:r>
          </a:p>
          <a:p>
            <a:r>
              <a:rPr lang="fi-FI" b="1" dirty="0"/>
              <a:t>Miksi kiinnostavaa?</a:t>
            </a:r>
            <a:r>
              <a:rPr lang="fi-FI" dirty="0"/>
              <a:t> Paikalliset yritykset kehittyvät yhteisöllisiksi keskuksiksi, joissa käytännölliset hyödyt yhdistyvät luonteviin sosiaalisiin kohtaamisiin.</a:t>
            </a:r>
          </a:p>
          <a:p>
            <a:endParaRPr lang="fi-FI" dirty="0"/>
          </a:p>
          <a:p>
            <a:r>
              <a:rPr lang="fi-FI" dirty="0"/>
              <a:t>Kännykätön kylä</a:t>
            </a:r>
          </a:p>
          <a:p>
            <a:pPr algn="l"/>
            <a:endParaRPr lang="fi-FI" dirty="0">
              <a:effectLst/>
            </a:endParaRPr>
          </a:p>
          <a:p>
            <a:pPr algn="l"/>
            <a:r>
              <a:rPr lang="fi-FI" b="1" dirty="0" err="1">
                <a:effectLst/>
              </a:rPr>
              <a:t>Buy</a:t>
            </a:r>
            <a:r>
              <a:rPr lang="fi-FI" b="1" dirty="0">
                <a:effectLst/>
              </a:rPr>
              <a:t> European</a:t>
            </a:r>
          </a:p>
          <a:p>
            <a:pPr>
              <a:buNone/>
            </a:pPr>
            <a:r>
              <a:rPr lang="fi-FI" dirty="0"/>
              <a:t>Presidentti Trumpin palattua valtaan eurooppalaiset kuluttajat suosivat yhä enemmän oman mantereensa tuotteita geopoliittisten jännitteiden kasvaessa. Kolme keskeistä merkkiä: tanskalaisen vähittäiskaupan jättiläisen </a:t>
            </a:r>
            <a:r>
              <a:rPr lang="fi-FI" dirty="0" err="1"/>
              <a:t>Salling</a:t>
            </a:r>
            <a:r>
              <a:rPr lang="fi-FI" dirty="0"/>
              <a:t> Groupin uusi merkintäjärjestelmä, joka korostaa eurooppalaisten omistamia brändejä myymälöissään; </a:t>
            </a:r>
            <a:r>
              <a:rPr lang="fi-FI" dirty="0" err="1"/>
              <a:t>Reddit</a:t>
            </a:r>
            <a:r>
              <a:rPr lang="fi-FI" dirty="0"/>
              <a:t>-yhteisön r/</a:t>
            </a:r>
            <a:r>
              <a:rPr lang="fi-FI" dirty="0" err="1"/>
              <a:t>BuyFromEU</a:t>
            </a:r>
            <a:r>
              <a:rPr lang="fi-FI" dirty="0"/>
              <a:t> nopea kasvu, joka keräsi yli 122 000 jäsentä helmikuussa 2025 Ukrainan solidaarisuuden ollessa keskeisenä tekijänä; sekä muutokset autoteollisuudessa, joissa Volkswagenin ID.4 ohitti Teslan </a:t>
            </a:r>
            <a:r>
              <a:rPr lang="fi-FI" dirty="0" err="1"/>
              <a:t>Model</a:t>
            </a:r>
            <a:r>
              <a:rPr lang="fi-FI" dirty="0"/>
              <a:t> Y:n Euroopan myydyimpänä sähköautona tammikuussa 2025. Tesla koki 46 %:n myynnin laskun, mikä johtuu osittain uusien mallien odotuksesta, mutta myös yrityksen suosion hiipumisesta Euroopassa – kehitys, jonka jotkut analyytikot yhdistävät Elon </a:t>
            </a:r>
            <a:r>
              <a:rPr lang="fi-FI" dirty="0" err="1"/>
              <a:t>Muskin</a:t>
            </a:r>
            <a:r>
              <a:rPr lang="fi-FI" dirty="0"/>
              <a:t> rooliin uudessa Yhdysvaltain hallinnossa.</a:t>
            </a:r>
          </a:p>
          <a:p>
            <a:r>
              <a:rPr lang="fi-FI" b="1" dirty="0"/>
              <a:t>Miksi kiinnostavaa?</a:t>
            </a:r>
            <a:r>
              <a:rPr lang="fi-FI" dirty="0"/>
              <a:t> Kuluttajia kannustavien "osta eurooppalaista" -liikkeiden nousu viestii kasvavasta kollektiivisesta identiteetistä ja taloudellisesta solidaarisuudesta EU:ssa. </a:t>
            </a:r>
          </a:p>
          <a:p>
            <a:endParaRPr lang="fi-FI" dirty="0">
              <a:effectLst/>
            </a:endParaRPr>
          </a:p>
          <a:p>
            <a:r>
              <a:rPr lang="fi-FI" dirty="0">
                <a:effectLst/>
              </a:rPr>
              <a:t>Akateeminen artikkeli puhtaan ilman turismista</a:t>
            </a:r>
          </a:p>
          <a:p>
            <a:pPr marL="285750" indent="-285750">
              <a:buFontTx/>
              <a:buChar char="-"/>
            </a:pPr>
            <a:r>
              <a:rPr lang="fi-FI" dirty="0">
                <a:effectLst/>
              </a:rPr>
              <a:t>monessa paikassa huono ilmanlaatu on normi, tilanne jota ei pääse pakoon</a:t>
            </a:r>
          </a:p>
          <a:p>
            <a:pPr marL="285750" indent="-285750">
              <a:buFontTx/>
              <a:buChar char="-"/>
            </a:pPr>
            <a:r>
              <a:rPr lang="fi-FI" dirty="0">
                <a:effectLst/>
              </a:rPr>
              <a:t>kiinnostavaa: ihmiset haluavat matkustaa paikkoihin, joissa on raikasta ja puhdasta ilmaa, ei välttämättä turistinähtävyyksiä tms. </a:t>
            </a:r>
          </a:p>
          <a:p>
            <a:pPr algn="l"/>
            <a:endParaRPr lang="fi-FI" dirty="0">
              <a:effectLst/>
            </a:endParaRPr>
          </a:p>
          <a:p>
            <a:endParaRPr lang="fi-FI" dirty="0"/>
          </a:p>
        </p:txBody>
      </p:sp>
      <p:sp>
        <p:nvSpPr>
          <p:cNvPr id="4" name="Dian numeron paikkamerkki 3"/>
          <p:cNvSpPr>
            <a:spLocks noGrp="1"/>
          </p:cNvSpPr>
          <p:nvPr>
            <p:ph type="sldNum" sz="quarter" idx="5"/>
          </p:nvPr>
        </p:nvSpPr>
        <p:spPr/>
        <p:txBody>
          <a:bodyPr/>
          <a:lstStyle/>
          <a:p>
            <a:fld id="{B2736A07-9C51-40D5-9EDD-0D75448F2C9D}" type="slidenum">
              <a:rPr lang="fi-FI" smtClean="0"/>
              <a:pPr/>
              <a:t>25</a:t>
            </a:fld>
            <a:endParaRPr lang="fi-FI"/>
          </a:p>
        </p:txBody>
      </p:sp>
    </p:spTree>
    <p:extLst>
      <p:ext uri="{BB962C8B-B14F-4D97-AF65-F5344CB8AC3E}">
        <p14:creationId xmlns:p14="http://schemas.microsoft.com/office/powerpoint/2010/main" val="23209107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B2736A07-9C51-40D5-9EDD-0D75448F2C9D}" type="slidenum">
              <a:rPr lang="fi-FI" smtClean="0"/>
              <a:pPr/>
              <a:t>26</a:t>
            </a:fld>
            <a:endParaRPr lang="fi-FI"/>
          </a:p>
        </p:txBody>
      </p:sp>
    </p:spTree>
    <p:extLst>
      <p:ext uri="{BB962C8B-B14F-4D97-AF65-F5344CB8AC3E}">
        <p14:creationId xmlns:p14="http://schemas.microsoft.com/office/powerpoint/2010/main" val="35457134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Jos kuvittelee hevoskyydit kaupunkiin, pystyykö kuvittelemaan lannan</a:t>
            </a:r>
          </a:p>
          <a:p>
            <a:r>
              <a:rPr lang="fi-FI" dirty="0"/>
              <a:t>Jos kuvittelee auton, pystyykö kuvittelemaan myös ruuhkat</a:t>
            </a:r>
          </a:p>
          <a:p>
            <a:r>
              <a:rPr lang="fi-FI" dirty="0"/>
              <a:t>Jos kuvittelee sosiaalisen median, pystyykö kuvittelemaan yhteisöllisyyden ja uuden tiedonvaihdon, mutta myös mielenterveysongelmat, ahdistuksen ja keskittymiskyvyn rapautumisen. </a:t>
            </a:r>
          </a:p>
          <a:p>
            <a:r>
              <a:rPr lang="fi-FI" dirty="0"/>
              <a:t>Jos kuvittelee luottamuksen, tasa-arvon ja hyvinvoinnin, pystyykö kuvittelemaan </a:t>
            </a:r>
            <a:r>
              <a:rPr lang="fi-FI"/>
              <a:t>myös onnellisuuden?</a:t>
            </a:r>
            <a:endParaRPr lang="fi-FI" dirty="0"/>
          </a:p>
          <a:p>
            <a:endParaRPr lang="fi-FI" dirty="0"/>
          </a:p>
          <a:p>
            <a:r>
              <a:rPr lang="fi-FI" dirty="0"/>
              <a:t>Tulevaisuus usein yllättää. Sekä negatiivisesti että positiivisesti. </a:t>
            </a:r>
          </a:p>
          <a:p>
            <a:endParaRPr lang="fi-FI" dirty="0"/>
          </a:p>
          <a:p>
            <a:endParaRPr lang="fi-FI" dirty="0"/>
          </a:p>
        </p:txBody>
      </p:sp>
      <p:sp>
        <p:nvSpPr>
          <p:cNvPr id="4" name="Dian numeron paikkamerkki 3"/>
          <p:cNvSpPr>
            <a:spLocks noGrp="1"/>
          </p:cNvSpPr>
          <p:nvPr>
            <p:ph type="sldNum" sz="quarter" idx="5"/>
          </p:nvPr>
        </p:nvSpPr>
        <p:spPr/>
        <p:txBody>
          <a:bodyPr/>
          <a:lstStyle/>
          <a:p>
            <a:fld id="{B2736A07-9C51-40D5-9EDD-0D75448F2C9D}" type="slidenum">
              <a:rPr lang="fi-FI" smtClean="0"/>
              <a:pPr/>
              <a:t>27</a:t>
            </a:fld>
            <a:endParaRPr lang="fi-FI"/>
          </a:p>
        </p:txBody>
      </p:sp>
    </p:spTree>
    <p:extLst>
      <p:ext uri="{BB962C8B-B14F-4D97-AF65-F5344CB8AC3E}">
        <p14:creationId xmlns:p14="http://schemas.microsoft.com/office/powerpoint/2010/main" val="709311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Tulevaisuuksia kannattaa myös rohkeasti kuvitella. Esimerkiksi tämäkin kuva, eli mahdollisuus tehdä työtä tietokoneella laiturin nokassa, oli joskus tulevaisuuden spekulaatiota. </a:t>
            </a:r>
          </a:p>
          <a:p>
            <a:r>
              <a:rPr lang="fi-FI" dirty="0"/>
              <a:t>Mitä muuta me voisimme nyt kuvitella sellaista, joka tuntuu vielä tässä hetkessä uskomattomalta ?</a:t>
            </a:r>
          </a:p>
        </p:txBody>
      </p:sp>
      <p:sp>
        <p:nvSpPr>
          <p:cNvPr id="4" name="Dian numeron paikkamerkki 3"/>
          <p:cNvSpPr>
            <a:spLocks noGrp="1"/>
          </p:cNvSpPr>
          <p:nvPr>
            <p:ph type="sldNum" sz="quarter" idx="5"/>
          </p:nvPr>
        </p:nvSpPr>
        <p:spPr/>
        <p:txBody>
          <a:bodyPr/>
          <a:lstStyle/>
          <a:p>
            <a:fld id="{B2736A07-9C51-40D5-9EDD-0D75448F2C9D}" type="slidenum">
              <a:rPr lang="fi-FI" smtClean="0"/>
              <a:pPr/>
              <a:t>28</a:t>
            </a:fld>
            <a:endParaRPr lang="fi-FI"/>
          </a:p>
        </p:txBody>
      </p:sp>
    </p:spTree>
    <p:extLst>
      <p:ext uri="{BB962C8B-B14F-4D97-AF65-F5344CB8AC3E}">
        <p14:creationId xmlns:p14="http://schemas.microsoft.com/office/powerpoint/2010/main" val="29124569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Mahdollisuuksien pohtimisen lisäksi tässä muutama lisävinkki siihen, miten voi ottaa tulevaisuuden haltuun.</a:t>
            </a:r>
          </a:p>
          <a:p>
            <a:endParaRPr lang="fi-FI" dirty="0"/>
          </a:p>
          <a:p>
            <a:r>
              <a:rPr lang="fi-FI" dirty="0"/>
              <a:t>Megatrendien kuvaamat muutokset ovat melko yleisellä tasolla, joten on hyvä syventyä siihen, mitä ne tarkoittavat oman yhteisön tai elämän kannalta?</a:t>
            </a:r>
          </a:p>
          <a:p>
            <a:endParaRPr lang="fi-FI" dirty="0"/>
          </a:p>
          <a:p>
            <a:r>
              <a:rPr lang="fi-FI" dirty="0"/>
              <a:t>Yllätysten ajassa on myös syytä haastaa vanhoja ajatusmalleja ja päästää iti joistain menneisyyden painoista.</a:t>
            </a:r>
          </a:p>
          <a:p>
            <a:endParaRPr lang="fi-FI" dirty="0"/>
          </a:p>
          <a:p>
            <a:r>
              <a:rPr lang="fi-FI" dirty="0"/>
              <a:t>Samalla kannattaa kuvitella millaista tulevaisuutta oikeastaan haluamme yhdessä rakentaa.</a:t>
            </a:r>
          </a:p>
          <a:p>
            <a:endParaRPr lang="fi-FI" dirty="0"/>
          </a:p>
          <a:p>
            <a:r>
              <a:rPr lang="fi-FI" dirty="0"/>
              <a:t>Ja onko tämä ajatus kaikkien jakama, vai löytyykö kenties muunlaisia näkökulmia?</a:t>
            </a:r>
          </a:p>
          <a:p>
            <a:endParaRPr lang="fi-FI" dirty="0"/>
          </a:p>
          <a:p>
            <a:r>
              <a:rPr lang="fi-FI" dirty="0"/>
              <a:t>Lopulta oleellisinta on se mitä teemme juuri nyt tässä hetkessä.</a:t>
            </a:r>
          </a:p>
          <a:p>
            <a:endParaRPr lang="fi-FI" dirty="0"/>
          </a:p>
          <a:p>
            <a:r>
              <a:rPr lang="fi-FI" dirty="0"/>
              <a:t>Tulevaisuus tehdään yhdessä.</a:t>
            </a:r>
          </a:p>
          <a:p>
            <a:endParaRPr lang="fi-FI" dirty="0"/>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736A07-9C51-40D5-9EDD-0D75448F2C9D}" type="slidenum">
              <a:rPr kumimoji="0" lang="fi-FI"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fi-FI"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4007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736A07-9C51-40D5-9EDD-0D75448F2C9D}" type="slidenum">
              <a:rPr kumimoji="0" lang="fi-FI"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fi-FI"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54736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Yksi käytännön vinkki tulevaisuustyöhön: </a:t>
            </a:r>
          </a:p>
        </p:txBody>
      </p:sp>
      <p:sp>
        <p:nvSpPr>
          <p:cNvPr id="4" name="Dian numeron paikkamerkki 3"/>
          <p:cNvSpPr>
            <a:spLocks noGrp="1"/>
          </p:cNvSpPr>
          <p:nvPr>
            <p:ph type="sldNum" sz="quarter" idx="5"/>
          </p:nvPr>
        </p:nvSpPr>
        <p:spPr/>
        <p:txBody>
          <a:bodyPr/>
          <a:lstStyle/>
          <a:p>
            <a:fld id="{B2736A07-9C51-40D5-9EDD-0D75448F2C9D}" type="slidenum">
              <a:rPr lang="fi-FI" smtClean="0"/>
              <a:pPr/>
              <a:t>30</a:t>
            </a:fld>
            <a:endParaRPr lang="fi-FI"/>
          </a:p>
        </p:txBody>
      </p:sp>
    </p:spTree>
    <p:extLst>
      <p:ext uri="{BB962C8B-B14F-4D97-AF65-F5344CB8AC3E}">
        <p14:creationId xmlns:p14="http://schemas.microsoft.com/office/powerpoint/2010/main" val="4426024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t>Ja </a:t>
            </a:r>
            <a:r>
              <a:rPr lang="en-US" dirty="0" err="1"/>
              <a:t>eikä</a:t>
            </a:r>
            <a:r>
              <a:rPr lang="en-US" dirty="0"/>
              <a:t> </a:t>
            </a:r>
            <a:r>
              <a:rPr lang="en-US" dirty="0" err="1"/>
              <a:t>tässä</a:t>
            </a:r>
            <a:r>
              <a:rPr lang="en-US" dirty="0"/>
              <a:t> </a:t>
            </a:r>
            <a:r>
              <a:rPr lang="en-US" dirty="0" err="1"/>
              <a:t>vielä</a:t>
            </a:r>
            <a:r>
              <a:rPr lang="en-US" dirty="0"/>
              <a:t> </a:t>
            </a:r>
            <a:r>
              <a:rPr lang="en-US" dirty="0" err="1"/>
              <a:t>kaikki</a:t>
            </a:r>
            <a:r>
              <a:rPr lang="en-US" dirty="0"/>
              <a:t>: </a:t>
            </a:r>
            <a:r>
              <a:rPr lang="en-US" dirty="0" err="1"/>
              <a:t>tulevaisuustyökaluja</a:t>
            </a:r>
            <a:r>
              <a:rPr lang="en-US" dirty="0"/>
              <a:t> </a:t>
            </a:r>
            <a:r>
              <a:rPr lang="en-US" dirty="0" err="1"/>
              <a:t>löytyy</a:t>
            </a:r>
            <a:r>
              <a:rPr lang="en-US" dirty="0"/>
              <a:t> </a:t>
            </a:r>
            <a:r>
              <a:rPr lang="en-US" dirty="0" err="1"/>
              <a:t>erilaisiin</a:t>
            </a:r>
            <a:r>
              <a:rPr lang="en-US" dirty="0"/>
              <a:t> </a:t>
            </a:r>
            <a:r>
              <a:rPr lang="en-US" dirty="0" err="1"/>
              <a:t>tilanteisiin</a:t>
            </a:r>
            <a:r>
              <a:rPr lang="en-US" dirty="0"/>
              <a:t> </a:t>
            </a:r>
            <a:r>
              <a:rPr lang="en-US" dirty="0" err="1"/>
              <a:t>vaikka</a:t>
            </a:r>
            <a:r>
              <a:rPr lang="en-US" dirty="0"/>
              <a:t> </a:t>
            </a:r>
            <a:r>
              <a:rPr lang="en-US" dirty="0" err="1"/>
              <a:t>millä</a:t>
            </a:r>
            <a:r>
              <a:rPr lang="en-US" dirty="0"/>
              <a:t> </a:t>
            </a:r>
            <a:r>
              <a:rPr lang="en-US" dirty="0" err="1"/>
              <a:t>mitalla</a:t>
            </a:r>
            <a:r>
              <a:rPr lang="en-US" dirty="0"/>
              <a:t> </a:t>
            </a:r>
            <a:r>
              <a:rPr lang="en-US" dirty="0" err="1"/>
              <a:t>Sitran</a:t>
            </a:r>
            <a:r>
              <a:rPr lang="en-US" dirty="0"/>
              <a:t> </a:t>
            </a:r>
            <a:r>
              <a:rPr lang="en-US" dirty="0" err="1"/>
              <a:t>verkkosivuilta</a:t>
            </a:r>
            <a:r>
              <a:rPr lang="en-US" dirty="0"/>
              <a:t>.</a:t>
            </a:r>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736A07-9C51-40D5-9EDD-0D75448F2C9D}"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238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736A07-9C51-40D5-9EDD-0D75448F2C9D}" type="slidenum">
              <a:rPr kumimoji="0" lang="fi-FI"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fi-FI"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25509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LID4096" dirty="0"/>
          </a:p>
        </p:txBody>
      </p:sp>
      <p:sp>
        <p:nvSpPr>
          <p:cNvPr id="4" name="Dian numeron paikkamerkki 3"/>
          <p:cNvSpPr>
            <a:spLocks noGrp="1"/>
          </p:cNvSpPr>
          <p:nvPr>
            <p:ph type="sldNum" sz="quarter" idx="5"/>
          </p:nvPr>
        </p:nvSpPr>
        <p:spPr/>
        <p:txBody>
          <a:bodyPr/>
          <a:lstStyle/>
          <a:p>
            <a:fld id="{B2736A07-9C51-40D5-9EDD-0D75448F2C9D}" type="slidenum">
              <a:rPr lang="fi-FI" smtClean="0"/>
              <a:pPr/>
              <a:t>4</a:t>
            </a:fld>
            <a:endParaRPr lang="fi-FI"/>
          </a:p>
        </p:txBody>
      </p:sp>
    </p:spTree>
    <p:extLst>
      <p:ext uri="{BB962C8B-B14F-4D97-AF65-F5344CB8AC3E}">
        <p14:creationId xmlns:p14="http://schemas.microsoft.com/office/powerpoint/2010/main" val="3185455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rtl="0"/>
            <a:r>
              <a:rPr lang="fi-FI" dirty="0">
                <a:effectLst/>
              </a:rPr>
              <a:t>Epävarmuus on ennakoinnin perusolettama. </a:t>
            </a:r>
          </a:p>
          <a:p>
            <a:r>
              <a:rPr lang="fi-FI" noProof="0" dirty="0"/>
              <a:t>Tulevaisuutta ei voi tietää eikä ennustaa</a:t>
            </a:r>
          </a:p>
          <a:p>
            <a:r>
              <a:rPr lang="fi-FI" noProof="0" dirty="0"/>
              <a:t>Siksi tulevaisuustieto on aina näkemyksellistä, eli se ei ole lopullinen fakta </a:t>
            </a:r>
            <a:r>
              <a:rPr lang="fi-FI" noProof="0"/>
              <a:t>tai totuus. </a:t>
            </a:r>
          </a:p>
          <a:p>
            <a:endParaRPr lang="fi-FI" noProof="0" dirty="0"/>
          </a:p>
        </p:txBody>
      </p:sp>
      <p:sp>
        <p:nvSpPr>
          <p:cNvPr id="4" name="Dian numeron paikkamerkki 3"/>
          <p:cNvSpPr>
            <a:spLocks noGrp="1"/>
          </p:cNvSpPr>
          <p:nvPr>
            <p:ph type="sldNum" sz="quarter" idx="5"/>
          </p:nvPr>
        </p:nvSpPr>
        <p:spPr/>
        <p:txBody>
          <a:bodyPr/>
          <a:lstStyle/>
          <a:p>
            <a:fld id="{B2736A07-9C51-40D5-9EDD-0D75448F2C9D}" type="slidenum">
              <a:rPr lang="fi-FI" smtClean="0"/>
              <a:pPr/>
              <a:t>5</a:t>
            </a:fld>
            <a:endParaRPr lang="fi-FI"/>
          </a:p>
        </p:txBody>
      </p:sp>
    </p:spTree>
    <p:extLst>
      <p:ext uri="{BB962C8B-B14F-4D97-AF65-F5344CB8AC3E}">
        <p14:creationId xmlns:p14="http://schemas.microsoft.com/office/powerpoint/2010/main" val="3310058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a:bodyPr>
          <a:lstStyle/>
          <a:p>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Tästä</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seuraa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myös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se,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että</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tulevaisuudesta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monelaisia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ajatuksia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niin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kuin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pitääkin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Meidän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demokratia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esimerkiksi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rakentuu</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ajatukselle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siitä</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että</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meillä</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vaihtoehtoisia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tulevaisuuksia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niistä</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keskustellaan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ja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niitä</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punnitaan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Dian numeron paikkamerkki 3"/>
          <p:cNvSpPr>
            <a:spLocks noGrp="1"/>
          </p:cNvSpPr>
          <p:nvPr>
            <p:ph type="sldNum" sz="quarter" idx="5"/>
          </p:nvPr>
        </p:nvSpPr>
        <p:spPr/>
        <p:txBody>
          <a:bodyPr/>
          <a:lstStyle/>
          <a:p>
            <a:fld id="{B2736A07-9C51-40D5-9EDD-0D75448F2C9D}" type="slidenum">
              <a:rPr lang="fi-FI" smtClean="0"/>
              <a:pPr/>
              <a:t>6</a:t>
            </a:fld>
            <a:endParaRPr lang="fi-FI"/>
          </a:p>
        </p:txBody>
      </p:sp>
    </p:spTree>
    <p:extLst>
      <p:ext uri="{BB962C8B-B14F-4D97-AF65-F5344CB8AC3E}">
        <p14:creationId xmlns:p14="http://schemas.microsoft.com/office/powerpoint/2010/main" val="316645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Kuten edellä esitin, tulevaisuuksien avartaminen on yksi olennainen näkökulma ja lähestymistapa tulevaisuuksiin liittyen. Siihen taas liittyy olennaisesti termi Tulevaisuusvalta. </a:t>
            </a:r>
          </a:p>
        </p:txBody>
      </p:sp>
      <p:sp>
        <p:nvSpPr>
          <p:cNvPr id="4" name="Dian numeron paikkamerkki 3"/>
          <p:cNvSpPr>
            <a:spLocks noGrp="1"/>
          </p:cNvSpPr>
          <p:nvPr>
            <p:ph type="sldNum" sz="quarter" idx="5"/>
          </p:nvPr>
        </p:nvSpPr>
        <p:spPr/>
        <p:txBody>
          <a:bodyPr/>
          <a:lstStyle/>
          <a:p>
            <a:fld id="{B2736A07-9C51-40D5-9EDD-0D75448F2C9D}" type="slidenum">
              <a:rPr lang="fi-FI" smtClean="0"/>
              <a:pPr/>
              <a:t>7</a:t>
            </a:fld>
            <a:endParaRPr lang="fi-FI"/>
          </a:p>
        </p:txBody>
      </p:sp>
    </p:spTree>
    <p:extLst>
      <p:ext uri="{BB962C8B-B14F-4D97-AF65-F5344CB8AC3E}">
        <p14:creationId xmlns:p14="http://schemas.microsoft.com/office/powerpoint/2010/main" val="695858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b="0" dirty="0" err="1"/>
              <a:t>Tulevaisuusvalta-käsitteen</a:t>
            </a:r>
            <a:r>
              <a:rPr lang="en-US" b="0" dirty="0"/>
              <a:t> </a:t>
            </a:r>
            <a:r>
              <a:rPr lang="en-US" b="0" dirty="0" err="1"/>
              <a:t>tarkoituksena</a:t>
            </a:r>
            <a:r>
              <a:rPr lang="en-US" b="0" dirty="0"/>
              <a:t> on </a:t>
            </a:r>
            <a:r>
              <a:rPr lang="en-US" b="0" dirty="0" err="1"/>
              <a:t>havahduttaa</a:t>
            </a:r>
            <a:r>
              <a:rPr lang="en-US" b="0" dirty="0"/>
              <a:t> </a:t>
            </a:r>
            <a:r>
              <a:rPr lang="en-US" b="0" dirty="0" err="1"/>
              <a:t>meidät</a:t>
            </a:r>
            <a:r>
              <a:rPr lang="en-US" b="0" dirty="0"/>
              <a:t> </a:t>
            </a:r>
            <a:r>
              <a:rPr lang="en-US" b="0" dirty="0" err="1"/>
              <a:t>myös</a:t>
            </a:r>
            <a:r>
              <a:rPr lang="en-US" b="0" dirty="0"/>
              <a:t> </a:t>
            </a:r>
            <a:r>
              <a:rPr lang="en-US" b="0" dirty="0" err="1"/>
              <a:t>miettimään</a:t>
            </a:r>
            <a:r>
              <a:rPr lang="en-US" b="0" dirty="0"/>
              <a:t> </a:t>
            </a:r>
            <a:r>
              <a:rPr lang="en-US" b="0" dirty="0" err="1"/>
              <a:t>sitä</a:t>
            </a:r>
            <a:r>
              <a:rPr lang="en-US" b="0" dirty="0"/>
              <a:t>, </a:t>
            </a:r>
            <a:r>
              <a:rPr lang="en-US" b="0" dirty="0" err="1"/>
              <a:t>mitä</a:t>
            </a:r>
            <a:r>
              <a:rPr lang="en-US" b="0" dirty="0"/>
              <a:t> me </a:t>
            </a:r>
            <a:r>
              <a:rPr lang="en-US" b="0" dirty="0" err="1"/>
              <a:t>oikeastaan</a:t>
            </a:r>
            <a:r>
              <a:rPr lang="en-US" b="0" dirty="0"/>
              <a:t> </a:t>
            </a:r>
            <a:r>
              <a:rPr lang="en-US" b="0" dirty="0" err="1"/>
              <a:t>tulevaisuudesta</a:t>
            </a:r>
            <a:r>
              <a:rPr lang="en-US" b="0" dirty="0"/>
              <a:t> </a:t>
            </a:r>
            <a:r>
              <a:rPr lang="en-US" b="0" dirty="0" err="1"/>
              <a:t>ajattelemme</a:t>
            </a:r>
            <a:r>
              <a:rPr lang="en-US" b="0" dirty="0"/>
              <a:t> ja </a:t>
            </a:r>
            <a:r>
              <a:rPr lang="en-US" b="0" dirty="0" err="1"/>
              <a:t>mistä</a:t>
            </a:r>
            <a:r>
              <a:rPr lang="en-US" b="0" dirty="0"/>
              <a:t> </a:t>
            </a:r>
            <a:r>
              <a:rPr lang="en-US" b="0" dirty="0" err="1"/>
              <a:t>ajatukset</a:t>
            </a:r>
            <a:r>
              <a:rPr lang="en-US" b="0" dirty="0"/>
              <a:t> </a:t>
            </a:r>
            <a:r>
              <a:rPr lang="en-US" b="0" dirty="0" err="1"/>
              <a:t>tulevat</a:t>
            </a:r>
            <a:r>
              <a:rPr lang="en-US" b="0" dirty="0"/>
              <a:t>. </a:t>
            </a:r>
          </a:p>
          <a:p>
            <a:r>
              <a:rPr lang="en-US" b="0" dirty="0" err="1"/>
              <a:t>Otetaan</a:t>
            </a:r>
            <a:r>
              <a:rPr lang="en-US" b="0" dirty="0"/>
              <a:t> </a:t>
            </a:r>
            <a:r>
              <a:rPr lang="en-US" b="0" dirty="0" err="1"/>
              <a:t>seuraavaksi</a:t>
            </a:r>
            <a:r>
              <a:rPr lang="en-US" b="0" dirty="0"/>
              <a:t> </a:t>
            </a:r>
            <a:r>
              <a:rPr lang="en-US" b="0" dirty="0" err="1"/>
              <a:t>yksi</a:t>
            </a:r>
            <a:r>
              <a:rPr lang="en-US" b="0" dirty="0"/>
              <a:t> </a:t>
            </a:r>
            <a:r>
              <a:rPr lang="en-US" b="0" dirty="0" err="1"/>
              <a:t>esimerkki</a:t>
            </a:r>
            <a:endParaRPr lang="en-US" b="0" dirty="0"/>
          </a:p>
        </p:txBody>
      </p:sp>
      <p:sp>
        <p:nvSpPr>
          <p:cNvPr id="4" name="Dian numeron paikkamerkki 3"/>
          <p:cNvSpPr>
            <a:spLocks noGrp="1"/>
          </p:cNvSpPr>
          <p:nvPr>
            <p:ph type="sldNum" sz="quarter" idx="5"/>
          </p:nvPr>
        </p:nvSpPr>
        <p:spPr/>
        <p:txBody>
          <a:bodyPr/>
          <a:lstStyle/>
          <a:p>
            <a:fld id="{B2736A07-9C51-40D5-9EDD-0D75448F2C9D}" type="slidenum">
              <a:rPr lang="fi-FI" smtClean="0"/>
              <a:pPr/>
              <a:t>8</a:t>
            </a:fld>
            <a:endParaRPr lang="fi-FI"/>
          </a:p>
        </p:txBody>
      </p:sp>
    </p:spTree>
    <p:extLst>
      <p:ext uri="{BB962C8B-B14F-4D97-AF65-F5344CB8AC3E}">
        <p14:creationId xmlns:p14="http://schemas.microsoft.com/office/powerpoint/2010/main" val="3701157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a:bodyPr>
          <a:lstStyle/>
          <a:p>
            <a:r>
              <a:rPr lang="en-US" sz="1800" dirty="0" err="1"/>
              <a:t>Teille</a:t>
            </a:r>
            <a:r>
              <a:rPr lang="en-US" sz="1800" dirty="0"/>
              <a:t> </a:t>
            </a:r>
            <a:r>
              <a:rPr lang="en-US" sz="1800" dirty="0" err="1"/>
              <a:t>tänään</a:t>
            </a:r>
            <a:r>
              <a:rPr lang="en-US" sz="1800" dirty="0"/>
              <a:t> </a:t>
            </a:r>
            <a:r>
              <a:rPr lang="en-US" sz="1800" dirty="0" err="1"/>
              <a:t>kiinnostava</a:t>
            </a:r>
            <a:r>
              <a:rPr lang="en-US" sz="1800" dirty="0"/>
              <a:t> </a:t>
            </a:r>
            <a:r>
              <a:rPr lang="en-US" sz="1800" dirty="0" err="1"/>
              <a:t>kysymys</a:t>
            </a:r>
            <a:r>
              <a:rPr lang="en-US" sz="1800" dirty="0"/>
              <a:t> on se, </a:t>
            </a:r>
            <a:r>
              <a:rPr lang="en-US" sz="1800" dirty="0" err="1"/>
              <a:t>miltä</a:t>
            </a:r>
            <a:r>
              <a:rPr lang="en-US" sz="1800" dirty="0"/>
              <a:t> </a:t>
            </a:r>
            <a:r>
              <a:rPr lang="en-US" sz="1800" dirty="0" err="1"/>
              <a:t>näyttää</a:t>
            </a:r>
            <a:r>
              <a:rPr lang="en-US" sz="1800" dirty="0"/>
              <a:t> </a:t>
            </a:r>
            <a:r>
              <a:rPr lang="en-US" sz="1800" dirty="0" err="1"/>
              <a:t>maaseudun</a:t>
            </a:r>
            <a:r>
              <a:rPr lang="en-US" sz="1800" dirty="0"/>
              <a:t> </a:t>
            </a:r>
            <a:r>
              <a:rPr lang="en-US" sz="1800" dirty="0" err="1"/>
              <a:t>tulevaisuus</a:t>
            </a:r>
            <a:r>
              <a:rPr lang="en-US" sz="1800" dirty="0"/>
              <a:t>.</a:t>
            </a:r>
          </a:p>
          <a:p>
            <a:endParaRPr lang="en-US" sz="1800" dirty="0"/>
          </a:p>
          <a:p>
            <a:r>
              <a:rPr lang="en-US" sz="1800" dirty="0" err="1"/>
              <a:t>Kaupungistuminen</a:t>
            </a:r>
            <a:r>
              <a:rPr lang="en-US" sz="1800" dirty="0"/>
              <a:t> on </a:t>
            </a:r>
            <a:r>
              <a:rPr lang="en-US" sz="1800" dirty="0" err="1"/>
              <a:t>pitkään</a:t>
            </a:r>
            <a:r>
              <a:rPr lang="en-US" sz="1800" dirty="0"/>
              <a:t> </a:t>
            </a:r>
            <a:r>
              <a:rPr lang="en-US" sz="1800" dirty="0" err="1"/>
              <a:t>jatkunut</a:t>
            </a:r>
            <a:r>
              <a:rPr lang="en-US" sz="1800" dirty="0"/>
              <a:t> </a:t>
            </a:r>
            <a:r>
              <a:rPr lang="en-US" sz="1800" dirty="0" err="1"/>
              <a:t>globaali</a:t>
            </a:r>
            <a:r>
              <a:rPr lang="en-US" sz="1800" dirty="0"/>
              <a:t> </a:t>
            </a:r>
            <a:r>
              <a:rPr lang="en-US" sz="1800" dirty="0" err="1"/>
              <a:t>trendi</a:t>
            </a:r>
            <a:r>
              <a:rPr lang="en-US" sz="1800" dirty="0"/>
              <a:t> ja </a:t>
            </a:r>
            <a:r>
              <a:rPr lang="en-US" sz="1800" dirty="0" err="1"/>
              <a:t>maaseutu</a:t>
            </a:r>
            <a:r>
              <a:rPr lang="en-US" sz="1800" dirty="0"/>
              <a:t> </a:t>
            </a:r>
            <a:r>
              <a:rPr lang="en-US" sz="1800" dirty="0" err="1"/>
              <a:t>jää</a:t>
            </a:r>
            <a:r>
              <a:rPr lang="en-US" sz="1800" dirty="0"/>
              <a:t> </a:t>
            </a:r>
            <a:r>
              <a:rPr lang="en-US" sz="1800" dirty="0" err="1"/>
              <a:t>tulevaisuuskeskustelussa</a:t>
            </a:r>
            <a:r>
              <a:rPr lang="en-US" sz="1800" dirty="0"/>
              <a:t> </a:t>
            </a:r>
            <a:r>
              <a:rPr lang="en-US" sz="1800" dirty="0" err="1"/>
              <a:t>helposti</a:t>
            </a:r>
            <a:r>
              <a:rPr lang="en-US" sz="1800" dirty="0"/>
              <a:t> </a:t>
            </a:r>
            <a:r>
              <a:rPr lang="en-US" sz="1800" dirty="0" err="1"/>
              <a:t>katveeseen</a:t>
            </a:r>
            <a:r>
              <a:rPr lang="en-US" sz="1800" dirty="0"/>
              <a:t>. </a:t>
            </a:r>
          </a:p>
          <a:p>
            <a:endParaRPr lang="en-US" sz="1800" dirty="0"/>
          </a:p>
          <a:p>
            <a:r>
              <a:rPr lang="en-US" sz="1800" dirty="0" err="1"/>
              <a:t>Millaisia</a:t>
            </a:r>
            <a:r>
              <a:rPr lang="en-US" sz="1800" dirty="0"/>
              <a:t> </a:t>
            </a:r>
            <a:r>
              <a:rPr lang="en-US" sz="1800" dirty="0" err="1"/>
              <a:t>näkymiä</a:t>
            </a:r>
            <a:r>
              <a:rPr lang="en-US" sz="1800" dirty="0"/>
              <a:t> </a:t>
            </a:r>
            <a:r>
              <a:rPr lang="en-US" sz="1800" dirty="0" err="1"/>
              <a:t>maaseudun</a:t>
            </a:r>
            <a:r>
              <a:rPr lang="en-US" sz="1800" dirty="0"/>
              <a:t> </a:t>
            </a:r>
            <a:r>
              <a:rPr lang="en-US" sz="1800" dirty="0" err="1"/>
              <a:t>tulevaisuuteen</a:t>
            </a:r>
            <a:r>
              <a:rPr lang="en-US" sz="1800" dirty="0"/>
              <a:t> </a:t>
            </a:r>
            <a:r>
              <a:rPr lang="en-US" sz="1800" dirty="0" err="1"/>
              <a:t>tarjolla</a:t>
            </a:r>
            <a:r>
              <a:rPr lang="en-US" sz="1800" dirty="0"/>
              <a:t>? </a:t>
            </a:r>
            <a:r>
              <a:rPr lang="en-US" sz="1800" dirty="0" err="1"/>
              <a:t>Mitä</a:t>
            </a:r>
            <a:r>
              <a:rPr lang="en-US" sz="1800" dirty="0"/>
              <a:t> </a:t>
            </a:r>
            <a:r>
              <a:rPr lang="en-US" sz="1800" dirty="0" err="1"/>
              <a:t>itse</a:t>
            </a:r>
            <a:r>
              <a:rPr lang="en-US" sz="1800" dirty="0"/>
              <a:t> </a:t>
            </a:r>
            <a:r>
              <a:rPr lang="en-US" sz="1800" dirty="0" err="1"/>
              <a:t>ajattelemme</a:t>
            </a:r>
            <a:r>
              <a:rPr lang="en-US" sz="1800" dirty="0"/>
              <a:t> </a:t>
            </a:r>
            <a:r>
              <a:rPr lang="en-US" sz="1800" dirty="0" err="1"/>
              <a:t>maaseudun</a:t>
            </a:r>
            <a:r>
              <a:rPr lang="en-US" sz="1800" dirty="0"/>
              <a:t> </a:t>
            </a:r>
            <a:r>
              <a:rPr lang="en-US" sz="1800" dirty="0" err="1"/>
              <a:t>tulevaisuudesta</a:t>
            </a:r>
            <a:r>
              <a:rPr lang="en-US" sz="1800" dirty="0"/>
              <a:t>?</a:t>
            </a:r>
          </a:p>
        </p:txBody>
      </p:sp>
      <p:sp>
        <p:nvSpPr>
          <p:cNvPr id="4" name="Dian numeron paikkamerkki 3"/>
          <p:cNvSpPr>
            <a:spLocks noGrp="1"/>
          </p:cNvSpPr>
          <p:nvPr>
            <p:ph type="sldNum" sz="quarter" idx="5"/>
          </p:nvPr>
        </p:nvSpPr>
        <p:spPr/>
        <p:txBody>
          <a:bodyPr/>
          <a:lstStyle/>
          <a:p>
            <a:fld id="{B2736A07-9C51-40D5-9EDD-0D75448F2C9D}" type="slidenum">
              <a:rPr lang="fi-FI" smtClean="0"/>
              <a:pPr/>
              <a:t>9</a:t>
            </a:fld>
            <a:endParaRPr lang="fi-FI"/>
          </a:p>
        </p:txBody>
      </p:sp>
    </p:spTree>
    <p:extLst>
      <p:ext uri="{BB962C8B-B14F-4D97-AF65-F5344CB8AC3E}">
        <p14:creationId xmlns:p14="http://schemas.microsoft.com/office/powerpoint/2010/main" val="3702757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facebook.com/SitraFund" TargetMode="External"/><Relationship Id="rId7" Type="http://schemas.openxmlformats.org/officeDocument/2006/relationships/hyperlink" Target="https://www.youtube.com/user/sitrafund" TargetMode="External"/><Relationship Id="rId2" Type="http://schemas.openxmlformats.org/officeDocument/2006/relationships/hyperlink" Target="https://www.sitra.fi/" TargetMode="External"/><Relationship Id="rId1" Type="http://schemas.openxmlformats.org/officeDocument/2006/relationships/slideMaster" Target="../slideMasters/slideMaster1.xml"/><Relationship Id="rId6" Type="http://schemas.openxmlformats.org/officeDocument/2006/relationships/image" Target="../media/image3.jpeg"/><Relationship Id="rId11" Type="http://schemas.openxmlformats.org/officeDocument/2006/relationships/image" Target="../media/image6.png"/><Relationship Id="rId5" Type="http://schemas.openxmlformats.org/officeDocument/2006/relationships/hyperlink" Target="https://www.instagram.com/sitrafund/" TargetMode="External"/><Relationship Id="rId10" Type="http://schemas.openxmlformats.org/officeDocument/2006/relationships/image" Target="../media/image5.png"/><Relationship Id="rId4" Type="http://schemas.openxmlformats.org/officeDocument/2006/relationships/image" Target="../media/image2.tiff"/><Relationship Id="rId9" Type="http://schemas.openxmlformats.org/officeDocument/2006/relationships/hyperlink" Target="https://www.linkedin.com/company/sitra" TargetMode="External"/></Relationships>
</file>

<file path=ppt/slideLayouts/_rels/slideLayout23.xml.rels><?xml version="1.0" encoding="UTF-8" standalone="yes"?>
<Relationships xmlns="http://schemas.openxmlformats.org/package/2006/relationships"><Relationship Id="rId8" Type="http://schemas.openxmlformats.org/officeDocument/2006/relationships/hyperlink" Target="https://www.youtube.com/user/sitrafund" TargetMode="External"/><Relationship Id="rId3" Type="http://schemas.openxmlformats.org/officeDocument/2006/relationships/image" Target="../media/image7.png"/><Relationship Id="rId7" Type="http://schemas.openxmlformats.org/officeDocument/2006/relationships/image" Target="../media/image3.jpeg"/><Relationship Id="rId2" Type="http://schemas.openxmlformats.org/officeDocument/2006/relationships/hyperlink" Target="https://www.sitra.fi/" TargetMode="External"/><Relationship Id="rId1" Type="http://schemas.openxmlformats.org/officeDocument/2006/relationships/slideMaster" Target="../slideMasters/slideMaster1.xml"/><Relationship Id="rId6" Type="http://schemas.openxmlformats.org/officeDocument/2006/relationships/hyperlink" Target="https://www.instagram.com/sitrafund/" TargetMode="External"/><Relationship Id="rId11" Type="http://schemas.openxmlformats.org/officeDocument/2006/relationships/image" Target="../media/image5.png"/><Relationship Id="rId5" Type="http://schemas.openxmlformats.org/officeDocument/2006/relationships/image" Target="../media/image2.tiff"/><Relationship Id="rId10" Type="http://schemas.openxmlformats.org/officeDocument/2006/relationships/hyperlink" Target="https://www.linkedin.com/company/sitra" TargetMode="External"/><Relationship Id="rId4" Type="http://schemas.openxmlformats.org/officeDocument/2006/relationships/hyperlink" Target="https://www.facebook.com/SitraFund" TargetMode="External"/><Relationship Id="rId9"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8" Type="http://schemas.openxmlformats.org/officeDocument/2006/relationships/hyperlink" Target="https://www.youtube.com/user/sitrafund" TargetMode="External"/><Relationship Id="rId3" Type="http://schemas.openxmlformats.org/officeDocument/2006/relationships/image" Target="../media/image8.png"/><Relationship Id="rId7" Type="http://schemas.openxmlformats.org/officeDocument/2006/relationships/image" Target="../media/image3.jpeg"/><Relationship Id="rId2" Type="http://schemas.openxmlformats.org/officeDocument/2006/relationships/hyperlink" Target="https://www.sitra.fi/" TargetMode="External"/><Relationship Id="rId1" Type="http://schemas.openxmlformats.org/officeDocument/2006/relationships/slideMaster" Target="../slideMasters/slideMaster1.xml"/><Relationship Id="rId6" Type="http://schemas.openxmlformats.org/officeDocument/2006/relationships/hyperlink" Target="https://www.instagram.com/sitrafund/" TargetMode="External"/><Relationship Id="rId11" Type="http://schemas.openxmlformats.org/officeDocument/2006/relationships/image" Target="../media/image5.png"/><Relationship Id="rId5" Type="http://schemas.openxmlformats.org/officeDocument/2006/relationships/image" Target="../media/image2.tiff"/><Relationship Id="rId10" Type="http://schemas.openxmlformats.org/officeDocument/2006/relationships/hyperlink" Target="https://www.linkedin.com/company/sitra" TargetMode="External"/><Relationship Id="rId4" Type="http://schemas.openxmlformats.org/officeDocument/2006/relationships/hyperlink" Target="https://www.facebook.com/SitraFund" TargetMode="External"/><Relationship Id="rId9"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kalvo 1">
    <p:bg>
      <p:bgPr>
        <a:solidFill>
          <a:schemeClr val="bg1"/>
        </a:solidFill>
        <a:effectLst/>
      </p:bgPr>
    </p:bg>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36BF5064-E572-95D7-F0A9-A0E74CF817B8}"/>
              </a:ext>
            </a:extLst>
          </p:cNvPr>
          <p:cNvSpPr/>
          <p:nvPr userDrawn="1"/>
        </p:nvSpPr>
        <p:spPr>
          <a:xfrm>
            <a:off x="3089272" y="0"/>
            <a:ext cx="9102728" cy="6858000"/>
          </a:xfrm>
          <a:prstGeom prst="rect">
            <a:avLst/>
          </a:prstGeom>
          <a:solidFill>
            <a:srgbClr val="D7F2FA"/>
          </a:solidFill>
          <a:ln w="10160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7" name="Otsikko 16">
            <a:extLst>
              <a:ext uri="{FF2B5EF4-FFF2-40B4-BE49-F238E27FC236}">
                <a16:creationId xmlns:a16="http://schemas.microsoft.com/office/drawing/2014/main" id="{40D3B5C3-73E5-13E1-5940-A243334FFC9E}"/>
              </a:ext>
            </a:extLst>
          </p:cNvPr>
          <p:cNvSpPr>
            <a:spLocks noGrp="1"/>
          </p:cNvSpPr>
          <p:nvPr>
            <p:ph type="title" hasCustomPrompt="1"/>
          </p:nvPr>
        </p:nvSpPr>
        <p:spPr>
          <a:xfrm>
            <a:off x="6008058" y="2642400"/>
            <a:ext cx="5468595" cy="1559341"/>
          </a:xfrm>
          <a:prstGeom prst="rect">
            <a:avLst/>
          </a:prstGeom>
        </p:spPr>
        <p:txBody>
          <a:bodyPr anchor="b"/>
          <a:lstStyle>
            <a:lvl1pPr>
              <a:defRPr sz="4800"/>
            </a:lvl1pPr>
          </a:lstStyle>
          <a:p>
            <a:r>
              <a:rPr lang="fi-FI" dirty="0"/>
              <a:t>Esityksen otsikko</a:t>
            </a:r>
            <a:endParaRPr lang="en-GB" dirty="0"/>
          </a:p>
        </p:txBody>
      </p:sp>
      <p:sp>
        <p:nvSpPr>
          <p:cNvPr id="15" name="Text Placeholder 6">
            <a:extLst>
              <a:ext uri="{FF2B5EF4-FFF2-40B4-BE49-F238E27FC236}">
                <a16:creationId xmlns:a16="http://schemas.microsoft.com/office/drawing/2014/main" id="{45F26A0C-D1F7-D7F9-16BD-ABA119418EBE}"/>
              </a:ext>
            </a:extLst>
          </p:cNvPr>
          <p:cNvSpPr>
            <a:spLocks noGrp="1"/>
          </p:cNvSpPr>
          <p:nvPr>
            <p:ph type="body" sz="quarter" idx="10" hasCustomPrompt="1"/>
          </p:nvPr>
        </p:nvSpPr>
        <p:spPr>
          <a:xfrm>
            <a:off x="6008057" y="4212000"/>
            <a:ext cx="5468595" cy="673100"/>
          </a:xfrm>
          <a:prstGeom prst="rect">
            <a:avLst/>
          </a:prstGeom>
        </p:spPr>
        <p:txBody>
          <a:bodyPr/>
          <a:lstStyle>
            <a:lvl1pPr marL="0" indent="0">
              <a:spcBef>
                <a:spcPts val="0"/>
              </a:spcBef>
              <a:buNone/>
              <a:defRPr sz="1800">
                <a:solidFill>
                  <a:schemeClr val="tx1"/>
                </a:solidFill>
              </a:defRPr>
            </a:lvl1pPr>
            <a:lvl2pPr marL="239178" indent="0">
              <a:buFont typeface="Arial" panose="020B0604020202020204" pitchFamily="34" charset="0"/>
              <a:buNone/>
              <a:defRPr/>
            </a:lvl2pPr>
            <a:lvl3pPr marL="486821" indent="0">
              <a:buFont typeface="Arial" panose="020B0604020202020204" pitchFamily="34" charset="0"/>
              <a:buNone/>
              <a:defRPr/>
            </a:lvl3pPr>
            <a:lvl4pPr marL="732349" indent="0">
              <a:buFont typeface="Arial" panose="020B0604020202020204" pitchFamily="34" charset="0"/>
              <a:buNone/>
              <a:defRPr/>
            </a:lvl4pPr>
            <a:lvl5pPr marL="2438339" indent="0">
              <a:buFont typeface="Arial" panose="020B0604020202020204" pitchFamily="34" charset="0"/>
              <a:buNone/>
              <a:defRPr/>
            </a:lvl5pPr>
          </a:lstStyle>
          <a:p>
            <a:pPr marL="0" marR="0" lvl="0" indent="0" algn="l" defTabSz="609585" rtl="0" eaLnBrk="1" fontAlgn="auto" latinLnBrk="0" hangingPunct="1">
              <a:lnSpc>
                <a:spcPct val="100000"/>
              </a:lnSpc>
              <a:spcBef>
                <a:spcPts val="0"/>
              </a:spcBef>
              <a:spcAft>
                <a:spcPts val="0"/>
              </a:spcAft>
              <a:buClrTx/>
              <a:buSzTx/>
              <a:buFont typeface="Lucida Grande"/>
              <a:buNone/>
              <a:tabLst/>
              <a:defRPr/>
            </a:pPr>
            <a:r>
              <a:rPr lang="en-US" err="1"/>
              <a:t>Etunimi</a:t>
            </a:r>
            <a:r>
              <a:rPr lang="en-US"/>
              <a:t> </a:t>
            </a:r>
            <a:r>
              <a:rPr lang="en-US" err="1"/>
              <a:t>Sukunimi</a:t>
            </a:r>
            <a:endParaRPr lang="en-US"/>
          </a:p>
          <a:p>
            <a:pPr lvl="0"/>
            <a:r>
              <a:rPr lang="en-US" err="1"/>
              <a:t>xx.xx.xxxx</a:t>
            </a:r>
            <a:endParaRPr lang="en-US"/>
          </a:p>
        </p:txBody>
      </p:sp>
      <p:pic>
        <p:nvPicPr>
          <p:cNvPr id="14" name="Picture 5">
            <a:extLst>
              <a:ext uri="{FF2B5EF4-FFF2-40B4-BE49-F238E27FC236}">
                <a16:creationId xmlns:a16="http://schemas.microsoft.com/office/drawing/2014/main" id="{1899A7DC-CB51-E2C9-0ABF-32C9019A49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48370" y="6469129"/>
            <a:ext cx="852029" cy="160359"/>
          </a:xfrm>
          <a:prstGeom prst="rect">
            <a:avLst/>
          </a:prstGeom>
        </p:spPr>
      </p:pic>
      <p:sp>
        <p:nvSpPr>
          <p:cNvPr id="3" name="Kuvan paikkamerkki 2">
            <a:extLst>
              <a:ext uri="{FF2B5EF4-FFF2-40B4-BE49-F238E27FC236}">
                <a16:creationId xmlns:a16="http://schemas.microsoft.com/office/drawing/2014/main" id="{4A7191B6-4C1C-758B-C518-6F37F9DCDD4B}"/>
              </a:ext>
            </a:extLst>
          </p:cNvPr>
          <p:cNvSpPr>
            <a:spLocks noGrp="1"/>
          </p:cNvSpPr>
          <p:nvPr>
            <p:ph type="pic" sz="quarter" idx="11" hasCustomPrompt="1"/>
          </p:nvPr>
        </p:nvSpPr>
        <p:spPr>
          <a:xfrm>
            <a:off x="0" y="0"/>
            <a:ext cx="5792400" cy="6858000"/>
          </a:xfrm>
          <a:prstGeom prst="rect">
            <a:avLst/>
          </a:prstGeom>
        </p:spPr>
        <p:txBody>
          <a:bodyPr/>
          <a:lstStyle>
            <a:lvl1pPr marL="0" indent="0">
              <a:buNone/>
              <a:defRPr sz="1500"/>
            </a:lvl1pPr>
          </a:lstStyle>
          <a:p>
            <a:r>
              <a:rPr lang="en-GB" err="1"/>
              <a:t>Kuvapaikka</a:t>
            </a:r>
            <a:endParaRPr lang="en-GB"/>
          </a:p>
        </p:txBody>
      </p:sp>
    </p:spTree>
    <p:extLst>
      <p:ext uri="{BB962C8B-B14F-4D97-AF65-F5344CB8AC3E}">
        <p14:creationId xmlns:p14="http://schemas.microsoft.com/office/powerpoint/2010/main" val="141671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e slider 2">
    <p:bg>
      <p:bgPr>
        <a:solidFill>
          <a:schemeClr val="bg1"/>
        </a:solidFill>
        <a:effectLst/>
      </p:bgPr>
    </p:bg>
    <p:spTree>
      <p:nvGrpSpPr>
        <p:cNvPr id="1" name=""/>
        <p:cNvGrpSpPr/>
        <p:nvPr/>
      </p:nvGrpSpPr>
      <p:grpSpPr>
        <a:xfrm>
          <a:off x="0" y="0"/>
          <a:ext cx="0" cy="0"/>
          <a:chOff x="0" y="0"/>
          <a:chExt cx="0" cy="0"/>
        </a:xfrm>
      </p:grpSpPr>
      <p:sp>
        <p:nvSpPr>
          <p:cNvPr id="5" name="Suorakulmio 4">
            <a:extLst>
              <a:ext uri="{FF2B5EF4-FFF2-40B4-BE49-F238E27FC236}">
                <a16:creationId xmlns:a16="http://schemas.microsoft.com/office/drawing/2014/main" id="{7B04331F-5E8C-F6BD-27FA-C2B9288386DC}"/>
              </a:ext>
            </a:extLst>
          </p:cNvPr>
          <p:cNvSpPr/>
          <p:nvPr userDrawn="1"/>
        </p:nvSpPr>
        <p:spPr>
          <a:xfrm>
            <a:off x="1" y="0"/>
            <a:ext cx="2935677" cy="6858000"/>
          </a:xfrm>
          <a:prstGeom prst="rect">
            <a:avLst/>
          </a:prstGeom>
          <a:solidFill>
            <a:srgbClr val="D7F2FA"/>
          </a:solidFill>
          <a:ln w="10160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itle 1">
            <a:extLst>
              <a:ext uri="{FF2B5EF4-FFF2-40B4-BE49-F238E27FC236}">
                <a16:creationId xmlns:a16="http://schemas.microsoft.com/office/drawing/2014/main" id="{1C3CB276-23C8-454C-F38C-E9DDBD94C723}"/>
              </a:ext>
            </a:extLst>
          </p:cNvPr>
          <p:cNvSpPr>
            <a:spLocks noGrp="1"/>
          </p:cNvSpPr>
          <p:nvPr>
            <p:ph type="title" hasCustomPrompt="1"/>
          </p:nvPr>
        </p:nvSpPr>
        <p:spPr>
          <a:xfrm>
            <a:off x="6383608" y="847896"/>
            <a:ext cx="5396416" cy="1130356"/>
          </a:xfrm>
          <a:prstGeom prst="rect">
            <a:avLst/>
          </a:prstGeom>
        </p:spPr>
        <p:txBody>
          <a:bodyPr anchor="b"/>
          <a:lstStyle>
            <a:lvl1pPr algn="l">
              <a:defRPr sz="3200"/>
            </a:lvl1pPr>
          </a:lstStyle>
          <a:p>
            <a:r>
              <a:rPr lang="fi-FI"/>
              <a:t>Otsikko</a:t>
            </a:r>
            <a:endParaRPr lang="en-US"/>
          </a:p>
        </p:txBody>
      </p:sp>
      <p:sp>
        <p:nvSpPr>
          <p:cNvPr id="2" name="Kuvan paikkamerkki 2">
            <a:extLst>
              <a:ext uri="{FF2B5EF4-FFF2-40B4-BE49-F238E27FC236}">
                <a16:creationId xmlns:a16="http://schemas.microsoft.com/office/drawing/2014/main" id="{AD882E05-9590-2D66-A485-A88BBC70139F}"/>
              </a:ext>
            </a:extLst>
          </p:cNvPr>
          <p:cNvSpPr>
            <a:spLocks noGrp="1"/>
          </p:cNvSpPr>
          <p:nvPr>
            <p:ph type="pic" sz="quarter" idx="11" hasCustomPrompt="1"/>
          </p:nvPr>
        </p:nvSpPr>
        <p:spPr>
          <a:xfrm>
            <a:off x="0" y="0"/>
            <a:ext cx="5791200" cy="6858000"/>
          </a:xfrm>
          <a:prstGeom prst="rect">
            <a:avLst/>
          </a:prstGeom>
        </p:spPr>
        <p:txBody>
          <a:bodyPr/>
          <a:lstStyle>
            <a:lvl1pPr marL="0" indent="0">
              <a:buNone/>
              <a:defRPr sz="1500"/>
            </a:lvl1pPr>
          </a:lstStyle>
          <a:p>
            <a:r>
              <a:rPr lang="en-GB" err="1"/>
              <a:t>Kuvapaikka</a:t>
            </a:r>
            <a:endParaRPr lang="en-GB"/>
          </a:p>
        </p:txBody>
      </p:sp>
      <p:sp>
        <p:nvSpPr>
          <p:cNvPr id="7" name="Text Placeholder 11"/>
          <p:cNvSpPr>
            <a:spLocks noGrp="1"/>
          </p:cNvSpPr>
          <p:nvPr>
            <p:ph type="body" sz="quarter" idx="19"/>
          </p:nvPr>
        </p:nvSpPr>
        <p:spPr>
          <a:xfrm>
            <a:off x="6383608" y="1988543"/>
            <a:ext cx="5396416" cy="4320480"/>
          </a:xfrm>
          <a:prstGeom prst="rect">
            <a:avLst/>
          </a:prstGeom>
        </p:spPr>
        <p:txBody>
          <a:bodyPr/>
          <a:lstStyle>
            <a:lvl1pPr marL="239178" marR="0" indent="-239178" algn="l" defTabSz="609585" rtl="0" eaLnBrk="1" fontAlgn="auto" latinLnBrk="0" hangingPunct="1">
              <a:lnSpc>
                <a:spcPct val="100000"/>
              </a:lnSpc>
              <a:spcBef>
                <a:spcPct val="20000"/>
              </a:spcBef>
              <a:spcAft>
                <a:spcPts val="0"/>
              </a:spcAft>
              <a:buClrTx/>
              <a:buSzTx/>
              <a:buFont typeface="Lucida Grande"/>
              <a:buChar char="-"/>
              <a:tabLst/>
              <a:defRPr sz="2400">
                <a:solidFill>
                  <a:schemeClr val="tx1"/>
                </a:solidFill>
                <a:latin typeface="+mn-lt"/>
                <a:cs typeface="Georgia"/>
              </a:defRPr>
            </a:lvl1pPr>
            <a:lvl2pPr marL="474121" indent="-234945" algn="l">
              <a:lnSpc>
                <a:spcPct val="100000"/>
              </a:lnSpc>
              <a:spcBef>
                <a:spcPts val="800"/>
              </a:spcBef>
              <a:buFont typeface="Georgia" panose="02040502050405020303" pitchFamily="18" charset="0"/>
              <a:buChar char="–"/>
              <a:defRPr sz="2000">
                <a:solidFill>
                  <a:schemeClr val="tx1"/>
                </a:solidFill>
                <a:latin typeface="+mn-lt"/>
                <a:cs typeface="Georgia"/>
              </a:defRPr>
            </a:lvl2pPr>
            <a:lvl3pPr marL="713300" indent="-234945" algn="l" defTabSz="715415">
              <a:lnSpc>
                <a:spcPct val="100000"/>
              </a:lnSpc>
              <a:spcBef>
                <a:spcPts val="800"/>
              </a:spcBef>
              <a:buFont typeface="Georgia" panose="02040502050405020303" pitchFamily="18" charset="0"/>
              <a:buChar char="–"/>
              <a:defRPr sz="1800">
                <a:solidFill>
                  <a:schemeClr val="tx1"/>
                </a:solidFill>
                <a:latin typeface="+mn-lt"/>
                <a:cs typeface="Georgia"/>
              </a:defRPr>
            </a:lvl3pPr>
            <a:lvl4pPr marL="958827" indent="-234945" algn="l">
              <a:lnSpc>
                <a:spcPct val="100000"/>
              </a:lnSpc>
              <a:buFont typeface="Georgia" panose="02040502050405020303" pitchFamily="18" charset="0"/>
              <a:buChar char="–"/>
              <a:defRPr sz="1800">
                <a:solidFill>
                  <a:schemeClr val="tx1"/>
                </a:solidFill>
                <a:latin typeface="+mn-lt"/>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3" name="Dian numeron paikkamerkki 2">
            <a:extLst>
              <a:ext uri="{FF2B5EF4-FFF2-40B4-BE49-F238E27FC236}">
                <a16:creationId xmlns:a16="http://schemas.microsoft.com/office/drawing/2014/main" id="{1CB09718-65AF-4C02-A869-F518B41AAFB2}"/>
              </a:ext>
            </a:extLst>
          </p:cNvPr>
          <p:cNvSpPr>
            <a:spLocks noGrp="1"/>
          </p:cNvSpPr>
          <p:nvPr>
            <p:ph type="sldNum" sz="quarter" idx="20"/>
          </p:nvPr>
        </p:nvSpPr>
        <p:spPr/>
        <p:txBody>
          <a:bodyPr/>
          <a:lstStyle>
            <a:lvl1pPr algn="l">
              <a:defRPr/>
            </a:lvl1pPr>
          </a:lstStyle>
          <a:p>
            <a:fld id="{3E078C10-ABC5-4EF7-9B5E-599CE2B16BF5}" type="slidenum">
              <a:rPr lang="LID4096" smtClean="0"/>
              <a:pPr/>
              <a:t>‹#›</a:t>
            </a:fld>
            <a:endParaRPr lang="LID4096"/>
          </a:p>
        </p:txBody>
      </p:sp>
      <p:pic>
        <p:nvPicPr>
          <p:cNvPr id="4" name="Picture 5">
            <a:extLst>
              <a:ext uri="{FF2B5EF4-FFF2-40B4-BE49-F238E27FC236}">
                <a16:creationId xmlns:a16="http://schemas.microsoft.com/office/drawing/2014/main" id="{7154D012-8850-6FB6-C1DD-70A77D235B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48370" y="6469129"/>
            <a:ext cx="852029" cy="160359"/>
          </a:xfrm>
          <a:prstGeom prst="rect">
            <a:avLst/>
          </a:prstGeom>
        </p:spPr>
      </p:pic>
    </p:spTree>
    <p:extLst>
      <p:ext uri="{BB962C8B-B14F-4D97-AF65-F5344CB8AC3E}">
        <p14:creationId xmlns:p14="http://schemas.microsoft.com/office/powerpoint/2010/main" val="12358067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fifti-fifti (musta lukittu)">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FBD2C0-8EAE-6F49-80B2-BFD76295107D}"/>
              </a:ext>
            </a:extLst>
          </p:cNvPr>
          <p:cNvSpPr/>
          <p:nvPr userDrawn="1"/>
        </p:nvSpPr>
        <p:spPr>
          <a:xfrm>
            <a:off x="0" y="0"/>
            <a:ext cx="6096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ekstin paikkamerkki 6"/>
          <p:cNvSpPr>
            <a:spLocks noGrp="1"/>
          </p:cNvSpPr>
          <p:nvPr>
            <p:ph type="body" sz="quarter" idx="11" hasCustomPrompt="1"/>
          </p:nvPr>
        </p:nvSpPr>
        <p:spPr>
          <a:xfrm>
            <a:off x="515940" y="548680"/>
            <a:ext cx="4859337" cy="1440459"/>
          </a:xfrm>
          <a:prstGeom prst="rect">
            <a:avLst/>
          </a:prstGeom>
        </p:spPr>
        <p:txBody>
          <a:bodyPr/>
          <a:lstStyle>
            <a:lvl1pPr marL="0" indent="0" algn="l">
              <a:lnSpc>
                <a:spcPct val="100000"/>
              </a:lnSpc>
              <a:spcBef>
                <a:spcPts val="0"/>
              </a:spcBef>
              <a:buFont typeface="Arial"/>
              <a:buNone/>
              <a:defRPr sz="2800" b="1">
                <a:solidFill>
                  <a:schemeClr val="bg1"/>
                </a:solidFill>
                <a:latin typeface="Arial Black"/>
                <a:cs typeface="Arial Black"/>
              </a:defRPr>
            </a:lvl1pPr>
            <a:lvl2pPr marL="380981" indent="-380981">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err="1"/>
              <a:t>Fifti</a:t>
            </a:r>
            <a:r>
              <a:rPr lang="fi-FI"/>
              <a:t> otsikko mustalla taustalla</a:t>
            </a:r>
          </a:p>
        </p:txBody>
      </p:sp>
      <p:sp>
        <p:nvSpPr>
          <p:cNvPr id="6" name="Text Placeholder 11"/>
          <p:cNvSpPr>
            <a:spLocks noGrp="1"/>
          </p:cNvSpPr>
          <p:nvPr>
            <p:ph type="body" sz="quarter" idx="19"/>
          </p:nvPr>
        </p:nvSpPr>
        <p:spPr>
          <a:xfrm>
            <a:off x="515940" y="1989138"/>
            <a:ext cx="4859337" cy="4320183"/>
          </a:xfrm>
          <a:prstGeom prst="rect">
            <a:avLst/>
          </a:prstGeom>
        </p:spPr>
        <p:txBody>
          <a:bodyPr/>
          <a:lstStyle>
            <a:lvl1pPr marL="239173" marR="0" indent="-239173" algn="l" defTabSz="609570"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27" indent="-237055"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15" indent="-228589"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03" indent="-228589" algn="l">
              <a:lnSpc>
                <a:spcPct val="90000"/>
              </a:lnSpc>
              <a:buFont typeface="Georgia" panose="02040502050405020303" pitchFamily="18" charset="0"/>
              <a:buChar char="–"/>
              <a:defRPr sz="1600">
                <a:solidFill>
                  <a:schemeClr val="bg1"/>
                </a:solidFill>
                <a:latin typeface="Georgia"/>
                <a:cs typeface="Georgia"/>
              </a:defRPr>
            </a:lvl4pPr>
            <a:lvl5pPr marL="143992" indent="-380981"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xt Placeholder 8"/>
          <p:cNvSpPr>
            <a:spLocks noGrp="1"/>
          </p:cNvSpPr>
          <p:nvPr>
            <p:ph type="body" sz="quarter" idx="17" hasCustomPrompt="1"/>
          </p:nvPr>
        </p:nvSpPr>
        <p:spPr>
          <a:xfrm>
            <a:off x="6816726" y="548683"/>
            <a:ext cx="4859337" cy="1440456"/>
          </a:xfrm>
          <a:prstGeom prst="rect">
            <a:avLst/>
          </a:prstGeom>
        </p:spPr>
        <p:txBody>
          <a:bodyPr/>
          <a:lstStyle>
            <a:lvl1pPr marL="0" indent="0" algn="l">
              <a:buNone/>
              <a:defRPr sz="2800" b="1">
                <a:solidFill>
                  <a:schemeClr val="tx1"/>
                </a:solidFill>
                <a:latin typeface="Arial Black"/>
                <a:cs typeface="Arial Black"/>
              </a:defRPr>
            </a:lvl1pPr>
          </a:lstStyle>
          <a:p>
            <a:pPr lvl="0"/>
            <a:r>
              <a:rPr lang="fi-FI" err="1"/>
              <a:t>Fifti</a:t>
            </a:r>
            <a:r>
              <a:rPr lang="fi-FI"/>
              <a:t> otsikko vaalealla taustalla</a:t>
            </a:r>
          </a:p>
        </p:txBody>
      </p:sp>
      <p:pic>
        <p:nvPicPr>
          <p:cNvPr id="11" name="Picture 10">
            <a:extLst>
              <a:ext uri="{FF2B5EF4-FFF2-40B4-BE49-F238E27FC236}">
                <a16:creationId xmlns:a16="http://schemas.microsoft.com/office/drawing/2014/main" id="{0DB3CB5C-22E9-4042-92EE-7C27EA358E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5"/>
          </a:xfrm>
          <a:prstGeom prst="rect">
            <a:avLst/>
          </a:prstGeom>
        </p:spPr>
      </p:pic>
      <p:sp>
        <p:nvSpPr>
          <p:cNvPr id="14" name="Text Placeholder 11">
            <a:extLst>
              <a:ext uri="{FF2B5EF4-FFF2-40B4-BE49-F238E27FC236}">
                <a16:creationId xmlns:a16="http://schemas.microsoft.com/office/drawing/2014/main" id="{47F9C5A6-7052-CE41-8D32-DE7769D502D4}"/>
              </a:ext>
            </a:extLst>
          </p:cNvPr>
          <p:cNvSpPr>
            <a:spLocks noGrp="1"/>
          </p:cNvSpPr>
          <p:nvPr>
            <p:ph type="body" sz="quarter" idx="20"/>
          </p:nvPr>
        </p:nvSpPr>
        <p:spPr>
          <a:xfrm>
            <a:off x="6816082" y="1989138"/>
            <a:ext cx="4859983" cy="4320183"/>
          </a:xfrm>
          <a:prstGeom prst="rect">
            <a:avLst/>
          </a:prstGeom>
        </p:spPr>
        <p:txBody>
          <a:bodyPr/>
          <a:lstStyle>
            <a:lvl1pPr marL="239173" marR="0" indent="-239173" algn="l" defTabSz="609570"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27" indent="-23705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15" indent="-228589" algn="l">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03" indent="-228589" algn="l">
              <a:lnSpc>
                <a:spcPct val="90000"/>
              </a:lnSpc>
              <a:buFont typeface="Georgia" panose="02040502050405020303" pitchFamily="18" charset="0"/>
              <a:buChar char="–"/>
              <a:defRPr sz="1600">
                <a:solidFill>
                  <a:schemeClr val="tx1"/>
                </a:solidFill>
                <a:latin typeface="Georgia"/>
                <a:cs typeface="Georgia"/>
              </a:defRPr>
            </a:lvl4pPr>
            <a:lvl5pPr marL="143992" indent="-380981"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3058334426"/>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fifiti-fifti 2 (musta lukitt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A240A0-EC0C-F849-919E-726CBE055A36}"/>
              </a:ext>
            </a:extLst>
          </p:cNvPr>
          <p:cNvSpPr/>
          <p:nvPr userDrawn="1"/>
        </p:nvSpPr>
        <p:spPr>
          <a:xfrm>
            <a:off x="6096000" y="0"/>
            <a:ext cx="6096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ekstin paikkamerkki 6"/>
          <p:cNvSpPr>
            <a:spLocks noGrp="1"/>
          </p:cNvSpPr>
          <p:nvPr>
            <p:ph type="body" sz="quarter" idx="11"/>
          </p:nvPr>
        </p:nvSpPr>
        <p:spPr>
          <a:xfrm>
            <a:off x="515940" y="548681"/>
            <a:ext cx="4859337" cy="1248139"/>
          </a:xfrm>
          <a:prstGeom prst="rect">
            <a:avLst/>
          </a:prstGeom>
        </p:spPr>
        <p:txBody>
          <a:bodyPr/>
          <a:lstStyle>
            <a:lvl1pPr marL="0" indent="0" algn="l">
              <a:lnSpc>
                <a:spcPct val="100000"/>
              </a:lnSpc>
              <a:spcBef>
                <a:spcPts val="0"/>
              </a:spcBef>
              <a:buFont typeface="Arial"/>
              <a:buNone/>
              <a:defRPr sz="2800" b="1">
                <a:latin typeface="Arial Black"/>
                <a:cs typeface="Arial Black"/>
              </a:defRPr>
            </a:lvl1pPr>
            <a:lvl2pPr marL="380981" indent="-380981">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 napsauttamalla</a:t>
            </a:r>
          </a:p>
        </p:txBody>
      </p:sp>
      <p:sp>
        <p:nvSpPr>
          <p:cNvPr id="10" name="Text Placeholder 11"/>
          <p:cNvSpPr>
            <a:spLocks noGrp="1"/>
          </p:cNvSpPr>
          <p:nvPr>
            <p:ph type="body" sz="quarter" idx="19"/>
          </p:nvPr>
        </p:nvSpPr>
        <p:spPr>
          <a:xfrm>
            <a:off x="515940" y="1989138"/>
            <a:ext cx="4859337" cy="4320183"/>
          </a:xfrm>
          <a:prstGeom prst="rect">
            <a:avLst/>
          </a:prstGeom>
        </p:spPr>
        <p:txBody>
          <a:bodyPr/>
          <a:lstStyle>
            <a:lvl1pPr marL="239173" marR="0" indent="-239173" algn="l" defTabSz="609570"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27" indent="-23705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15" indent="-228589" algn="l" defTabSz="715397">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03" indent="-228589" algn="l">
              <a:lnSpc>
                <a:spcPct val="90000"/>
              </a:lnSpc>
              <a:buFont typeface="Georgia" panose="02040502050405020303" pitchFamily="18" charset="0"/>
              <a:buChar char="–"/>
              <a:defRPr sz="1600">
                <a:solidFill>
                  <a:schemeClr val="tx1"/>
                </a:solidFill>
                <a:latin typeface="Georgia"/>
                <a:cs typeface="Georgia"/>
              </a:defRPr>
            </a:lvl4pPr>
            <a:lvl5pPr marL="143992" indent="-380981"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11" name="Picture 10">
            <a:extLst>
              <a:ext uri="{FF2B5EF4-FFF2-40B4-BE49-F238E27FC236}">
                <a16:creationId xmlns:a16="http://schemas.microsoft.com/office/drawing/2014/main" id="{5FCF7963-2318-CC45-A900-02136CBD6A61}"/>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12" name="Tekstin paikkamerkki 6">
            <a:extLst>
              <a:ext uri="{FF2B5EF4-FFF2-40B4-BE49-F238E27FC236}">
                <a16:creationId xmlns:a16="http://schemas.microsoft.com/office/drawing/2014/main" id="{1961626C-30E4-2049-AE46-DD755FE5AE68}"/>
              </a:ext>
            </a:extLst>
          </p:cNvPr>
          <p:cNvSpPr>
            <a:spLocks noGrp="1"/>
          </p:cNvSpPr>
          <p:nvPr>
            <p:ph type="body" sz="quarter" idx="20"/>
          </p:nvPr>
        </p:nvSpPr>
        <p:spPr>
          <a:xfrm>
            <a:off x="6816082" y="548681"/>
            <a:ext cx="4859983" cy="1248139"/>
          </a:xfrm>
          <a:prstGeom prst="rect">
            <a:avLst/>
          </a:prstGeom>
        </p:spPr>
        <p:txBody>
          <a:bodyPr/>
          <a:lstStyle>
            <a:lvl1pPr marL="0" indent="0" algn="l">
              <a:lnSpc>
                <a:spcPct val="100000"/>
              </a:lnSpc>
              <a:spcBef>
                <a:spcPts val="0"/>
              </a:spcBef>
              <a:buFont typeface="Arial"/>
              <a:buNone/>
              <a:defRPr sz="2800" b="1">
                <a:solidFill>
                  <a:schemeClr val="bg1"/>
                </a:solidFill>
                <a:latin typeface="Arial Black"/>
                <a:cs typeface="Arial Black"/>
              </a:defRPr>
            </a:lvl1pPr>
            <a:lvl2pPr marL="380981" indent="-380981">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 napsauttamalla</a:t>
            </a:r>
          </a:p>
        </p:txBody>
      </p:sp>
      <p:sp>
        <p:nvSpPr>
          <p:cNvPr id="13" name="Text Placeholder 11">
            <a:extLst>
              <a:ext uri="{FF2B5EF4-FFF2-40B4-BE49-F238E27FC236}">
                <a16:creationId xmlns:a16="http://schemas.microsoft.com/office/drawing/2014/main" id="{6C0B2B0D-7643-4340-BA07-93F51A1FD740}"/>
              </a:ext>
            </a:extLst>
          </p:cNvPr>
          <p:cNvSpPr>
            <a:spLocks noGrp="1"/>
          </p:cNvSpPr>
          <p:nvPr>
            <p:ph type="body" sz="quarter" idx="21"/>
          </p:nvPr>
        </p:nvSpPr>
        <p:spPr>
          <a:xfrm>
            <a:off x="6816082" y="1989138"/>
            <a:ext cx="4859983" cy="4320183"/>
          </a:xfrm>
          <a:prstGeom prst="rect">
            <a:avLst/>
          </a:prstGeom>
        </p:spPr>
        <p:txBody>
          <a:bodyPr/>
          <a:lstStyle>
            <a:lvl1pPr marL="239173" marR="0" indent="-239173" algn="l" defTabSz="609570"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27" indent="-237055"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15" indent="-228589" algn="l" defTabSz="715397">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03" indent="-228589" algn="l">
              <a:lnSpc>
                <a:spcPct val="90000"/>
              </a:lnSpc>
              <a:buFont typeface="Georgia" panose="02040502050405020303" pitchFamily="18" charset="0"/>
              <a:buChar char="–"/>
              <a:defRPr sz="1600">
                <a:solidFill>
                  <a:schemeClr val="bg1"/>
                </a:solidFill>
                <a:latin typeface="Georgia"/>
                <a:cs typeface="Georgia"/>
              </a:defRPr>
            </a:lvl4pPr>
            <a:lvl5pPr marL="143992" indent="-380981"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2558299649"/>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luettelo VP">
    <p:spTree>
      <p:nvGrpSpPr>
        <p:cNvPr id="1" name=""/>
        <p:cNvGrpSpPr/>
        <p:nvPr/>
      </p:nvGrpSpPr>
      <p:grpSpPr>
        <a:xfrm>
          <a:off x="0" y="0"/>
          <a:ext cx="0" cy="0"/>
          <a:chOff x="0" y="0"/>
          <a:chExt cx="0" cy="0"/>
        </a:xfrm>
      </p:grpSpPr>
      <p:sp>
        <p:nvSpPr>
          <p:cNvPr id="2" name="Title 1"/>
          <p:cNvSpPr>
            <a:spLocks noGrp="1"/>
          </p:cNvSpPr>
          <p:nvPr>
            <p:ph type="title"/>
          </p:nvPr>
        </p:nvSpPr>
        <p:spPr>
          <a:xfrm>
            <a:off x="1055689" y="548682"/>
            <a:ext cx="10080625" cy="1078364"/>
          </a:xfrm>
          <a:prstGeom prst="rect">
            <a:avLst/>
          </a:prstGeom>
        </p:spPr>
        <p:txBody>
          <a:bodyPr anchor="t"/>
          <a:lstStyle>
            <a:lvl1pPr algn="l">
              <a:defRPr sz="3200"/>
            </a:lvl1pPr>
          </a:lstStyle>
          <a:p>
            <a:r>
              <a:rPr lang="fi-FI"/>
              <a:t>Muokkaa ots. perustyyl. napsautt.</a:t>
            </a:r>
            <a:endParaRPr lang="en-US"/>
          </a:p>
        </p:txBody>
      </p:sp>
      <p:sp>
        <p:nvSpPr>
          <p:cNvPr id="34" name="Text Placeholder 33"/>
          <p:cNvSpPr>
            <a:spLocks noGrp="1"/>
          </p:cNvSpPr>
          <p:nvPr userDrawn="1">
            <p:ph type="body" sz="quarter" idx="13"/>
          </p:nvPr>
        </p:nvSpPr>
        <p:spPr>
          <a:xfrm>
            <a:off x="1775806" y="1605096"/>
            <a:ext cx="9360508" cy="768085"/>
          </a:xfrm>
          <a:prstGeom prst="rect">
            <a:avLst/>
          </a:prstGeom>
        </p:spPr>
        <p:txBody>
          <a:bodyPr anchor="ctr"/>
          <a:lstStyle>
            <a:lvl1pPr marL="0" indent="0" algn="l">
              <a:buNone/>
              <a:defRPr sz="2133" b="0" i="0">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5" name="Text Placeholder 33"/>
          <p:cNvSpPr>
            <a:spLocks noGrp="1"/>
          </p:cNvSpPr>
          <p:nvPr userDrawn="1">
            <p:ph type="body" sz="quarter" idx="14"/>
          </p:nvPr>
        </p:nvSpPr>
        <p:spPr>
          <a:xfrm>
            <a:off x="1774827" y="2506685"/>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6" name="Text Placeholder 33"/>
          <p:cNvSpPr>
            <a:spLocks noGrp="1"/>
          </p:cNvSpPr>
          <p:nvPr userDrawn="1">
            <p:ph type="body" sz="quarter" idx="15"/>
          </p:nvPr>
        </p:nvSpPr>
        <p:spPr>
          <a:xfrm>
            <a:off x="1775806" y="3406586"/>
            <a:ext cx="936050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7" name="Text Placeholder 33"/>
          <p:cNvSpPr>
            <a:spLocks noGrp="1"/>
          </p:cNvSpPr>
          <p:nvPr userDrawn="1">
            <p:ph type="body" sz="quarter" idx="16"/>
          </p:nvPr>
        </p:nvSpPr>
        <p:spPr>
          <a:xfrm>
            <a:off x="1774825" y="4306489"/>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8" name="Text Placeholder 33"/>
          <p:cNvSpPr>
            <a:spLocks noGrp="1"/>
          </p:cNvSpPr>
          <p:nvPr userDrawn="1">
            <p:ph type="body" sz="quarter" idx="17"/>
          </p:nvPr>
        </p:nvSpPr>
        <p:spPr>
          <a:xfrm>
            <a:off x="1774825" y="5206390"/>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pic>
        <p:nvPicPr>
          <p:cNvPr id="10" name="Picture 9">
            <a:extLst>
              <a:ext uri="{FF2B5EF4-FFF2-40B4-BE49-F238E27FC236}">
                <a16:creationId xmlns:a16="http://schemas.microsoft.com/office/drawing/2014/main" id="{2B2D61E7-C676-CB4B-A88C-6D5E87ED05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5"/>
          </a:xfrm>
          <a:prstGeom prst="rect">
            <a:avLst/>
          </a:prstGeom>
        </p:spPr>
      </p:pic>
      <p:sp>
        <p:nvSpPr>
          <p:cNvPr id="3" name="Dian numeron paikkamerkki 2">
            <a:extLst>
              <a:ext uri="{FF2B5EF4-FFF2-40B4-BE49-F238E27FC236}">
                <a16:creationId xmlns:a16="http://schemas.microsoft.com/office/drawing/2014/main" id="{393B997C-7668-4298-BA40-150098A4EF38}"/>
              </a:ext>
            </a:extLst>
          </p:cNvPr>
          <p:cNvSpPr>
            <a:spLocks noGrp="1"/>
          </p:cNvSpPr>
          <p:nvPr>
            <p:ph type="sldNum" sz="quarter" idx="18"/>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28906067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luettelo TP">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C4AC27-49F9-BB4D-81D3-665AB744D256}"/>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12" name="Title 1">
            <a:extLst>
              <a:ext uri="{FF2B5EF4-FFF2-40B4-BE49-F238E27FC236}">
                <a16:creationId xmlns:a16="http://schemas.microsoft.com/office/drawing/2014/main" id="{DB477874-8C1D-E94F-A3D8-E16F5E599716}"/>
              </a:ext>
            </a:extLst>
          </p:cNvPr>
          <p:cNvSpPr>
            <a:spLocks noGrp="1"/>
          </p:cNvSpPr>
          <p:nvPr>
            <p:ph type="title"/>
          </p:nvPr>
        </p:nvSpPr>
        <p:spPr>
          <a:xfrm>
            <a:off x="1055689" y="548682"/>
            <a:ext cx="10080625" cy="1078364"/>
          </a:xfrm>
          <a:prstGeom prst="rect">
            <a:avLst/>
          </a:prstGeom>
        </p:spPr>
        <p:txBody>
          <a:bodyPr anchor="t"/>
          <a:lstStyle>
            <a:lvl1pPr algn="l">
              <a:defRPr sz="3200">
                <a:solidFill>
                  <a:schemeClr val="bg1"/>
                </a:solidFill>
              </a:defRPr>
            </a:lvl1pPr>
          </a:lstStyle>
          <a:p>
            <a:r>
              <a:rPr lang="fi-FI"/>
              <a:t>Muokkaa ots. perustyyl. napsautt.</a:t>
            </a:r>
            <a:endParaRPr lang="en-US"/>
          </a:p>
        </p:txBody>
      </p:sp>
      <p:sp>
        <p:nvSpPr>
          <p:cNvPr id="13" name="Text Placeholder 33">
            <a:extLst>
              <a:ext uri="{FF2B5EF4-FFF2-40B4-BE49-F238E27FC236}">
                <a16:creationId xmlns:a16="http://schemas.microsoft.com/office/drawing/2014/main" id="{144EC256-532F-144F-A18F-24538A30820C}"/>
              </a:ext>
            </a:extLst>
          </p:cNvPr>
          <p:cNvSpPr>
            <a:spLocks noGrp="1"/>
          </p:cNvSpPr>
          <p:nvPr>
            <p:ph type="body" sz="quarter" idx="13"/>
          </p:nvPr>
        </p:nvSpPr>
        <p:spPr>
          <a:xfrm>
            <a:off x="1775806" y="1605096"/>
            <a:ext cx="9360508" cy="768085"/>
          </a:xfrm>
          <a:prstGeom prst="rect">
            <a:avLst/>
          </a:prstGeom>
        </p:spPr>
        <p:txBody>
          <a:bodyPr anchor="ctr"/>
          <a:lstStyle>
            <a:lvl1pPr marL="0" indent="0" algn="l">
              <a:buNone/>
              <a:defRPr sz="2133" b="0" i="0">
                <a:solidFill>
                  <a:schemeClr val="bg1"/>
                </a:solidFill>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14" name="Text Placeholder 33">
            <a:extLst>
              <a:ext uri="{FF2B5EF4-FFF2-40B4-BE49-F238E27FC236}">
                <a16:creationId xmlns:a16="http://schemas.microsoft.com/office/drawing/2014/main" id="{1D88BC63-4704-6447-AB37-6224F6547DEA}"/>
              </a:ext>
            </a:extLst>
          </p:cNvPr>
          <p:cNvSpPr>
            <a:spLocks noGrp="1"/>
          </p:cNvSpPr>
          <p:nvPr>
            <p:ph type="body" sz="quarter" idx="14"/>
          </p:nvPr>
        </p:nvSpPr>
        <p:spPr>
          <a:xfrm>
            <a:off x="1774827" y="2506685"/>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15" name="Text Placeholder 33">
            <a:extLst>
              <a:ext uri="{FF2B5EF4-FFF2-40B4-BE49-F238E27FC236}">
                <a16:creationId xmlns:a16="http://schemas.microsoft.com/office/drawing/2014/main" id="{D2C5BCCD-F064-7943-BCBE-33C3DA3694E7}"/>
              </a:ext>
            </a:extLst>
          </p:cNvPr>
          <p:cNvSpPr>
            <a:spLocks noGrp="1"/>
          </p:cNvSpPr>
          <p:nvPr>
            <p:ph type="body" sz="quarter" idx="15"/>
          </p:nvPr>
        </p:nvSpPr>
        <p:spPr>
          <a:xfrm>
            <a:off x="1775806" y="3406586"/>
            <a:ext cx="936050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16" name="Text Placeholder 33">
            <a:extLst>
              <a:ext uri="{FF2B5EF4-FFF2-40B4-BE49-F238E27FC236}">
                <a16:creationId xmlns:a16="http://schemas.microsoft.com/office/drawing/2014/main" id="{04DA962D-B2D3-9647-A841-0720D47991B0}"/>
              </a:ext>
            </a:extLst>
          </p:cNvPr>
          <p:cNvSpPr>
            <a:spLocks noGrp="1"/>
          </p:cNvSpPr>
          <p:nvPr>
            <p:ph type="body" sz="quarter" idx="16"/>
          </p:nvPr>
        </p:nvSpPr>
        <p:spPr>
          <a:xfrm>
            <a:off x="1774825" y="4306489"/>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17" name="Text Placeholder 33">
            <a:extLst>
              <a:ext uri="{FF2B5EF4-FFF2-40B4-BE49-F238E27FC236}">
                <a16:creationId xmlns:a16="http://schemas.microsoft.com/office/drawing/2014/main" id="{1724C58E-0E8F-2C40-AB87-C13229EB7520}"/>
              </a:ext>
            </a:extLst>
          </p:cNvPr>
          <p:cNvSpPr>
            <a:spLocks noGrp="1"/>
          </p:cNvSpPr>
          <p:nvPr>
            <p:ph type="body" sz="quarter" idx="17"/>
          </p:nvPr>
        </p:nvSpPr>
        <p:spPr>
          <a:xfrm>
            <a:off x="1774825" y="5206390"/>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2" name="Dian numeron paikkamerkki 1">
            <a:extLst>
              <a:ext uri="{FF2B5EF4-FFF2-40B4-BE49-F238E27FC236}">
                <a16:creationId xmlns:a16="http://schemas.microsoft.com/office/drawing/2014/main" id="{791FFD7E-119C-492E-870A-9BBC3D172779}"/>
              </a:ext>
            </a:extLst>
          </p:cNvPr>
          <p:cNvSpPr>
            <a:spLocks noGrp="1"/>
          </p:cNvSpPr>
          <p:nvPr>
            <p:ph type="sldNum" sz="quarter" idx="18"/>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34379644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Graafi">
    <p:spTree>
      <p:nvGrpSpPr>
        <p:cNvPr id="1" name=""/>
        <p:cNvGrpSpPr/>
        <p:nvPr/>
      </p:nvGrpSpPr>
      <p:grpSpPr>
        <a:xfrm>
          <a:off x="0" y="0"/>
          <a:ext cx="0" cy="0"/>
          <a:chOff x="0" y="0"/>
          <a:chExt cx="0" cy="0"/>
        </a:xfrm>
      </p:grpSpPr>
      <p:sp>
        <p:nvSpPr>
          <p:cNvPr id="7" name="Title 6"/>
          <p:cNvSpPr>
            <a:spLocks noGrp="1"/>
          </p:cNvSpPr>
          <p:nvPr>
            <p:ph type="title"/>
          </p:nvPr>
        </p:nvSpPr>
        <p:spPr>
          <a:xfrm>
            <a:off x="1055688" y="548681"/>
            <a:ext cx="10080624" cy="864096"/>
          </a:xfrm>
          <a:prstGeom prst="rect">
            <a:avLst/>
          </a:prstGeom>
        </p:spPr>
        <p:txBody>
          <a:bodyPr/>
          <a:lstStyle>
            <a:lvl1pPr>
              <a:defRPr sz="3200"/>
            </a:lvl1pPr>
          </a:lstStyle>
          <a:p>
            <a:r>
              <a:rPr lang="fi-FI"/>
              <a:t>Muokkaa ots. perustyyl. napsautt.</a:t>
            </a:r>
            <a:endParaRPr lang="en-US"/>
          </a:p>
        </p:txBody>
      </p:sp>
      <p:sp>
        <p:nvSpPr>
          <p:cNvPr id="4" name="Content Placeholder 3"/>
          <p:cNvSpPr>
            <a:spLocks noGrp="1"/>
          </p:cNvSpPr>
          <p:nvPr>
            <p:ph sz="quarter" idx="11"/>
          </p:nvPr>
        </p:nvSpPr>
        <p:spPr>
          <a:xfrm>
            <a:off x="1055688" y="1508787"/>
            <a:ext cx="10080624" cy="4415764"/>
          </a:xfrm>
          <a:prstGeom prst="rect">
            <a:avLst/>
          </a:prstGeom>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5" name="Picture 4">
            <a:extLst>
              <a:ext uri="{FF2B5EF4-FFF2-40B4-BE49-F238E27FC236}">
                <a16:creationId xmlns:a16="http://schemas.microsoft.com/office/drawing/2014/main" id="{367CFA92-6B46-5C4F-9253-7F92C92B0F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5"/>
          </a:xfrm>
          <a:prstGeom prst="rect">
            <a:avLst/>
          </a:prstGeom>
        </p:spPr>
      </p:pic>
      <p:sp>
        <p:nvSpPr>
          <p:cNvPr id="2" name="Dian numeron paikkamerkki 1">
            <a:extLst>
              <a:ext uri="{FF2B5EF4-FFF2-40B4-BE49-F238E27FC236}">
                <a16:creationId xmlns:a16="http://schemas.microsoft.com/office/drawing/2014/main" id="{FB2C9357-D73E-4A4C-925D-B2759AA6C3DA}"/>
              </a:ext>
            </a:extLst>
          </p:cNvPr>
          <p:cNvSpPr>
            <a:spLocks noGrp="1"/>
          </p:cNvSpPr>
          <p:nvPr>
            <p:ph type="sldNum" sz="quarter" idx="12"/>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338960888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Mustapohjainen graafi">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88" y="548680"/>
            <a:ext cx="10080624" cy="886343"/>
          </a:xfrm>
          <a:prstGeom prst="rect">
            <a:avLst/>
          </a:prstGeom>
        </p:spPr>
        <p:txBody>
          <a:bodyPr/>
          <a:lstStyle>
            <a:lvl1pPr>
              <a:defRPr sz="3200">
                <a:solidFill>
                  <a:schemeClr val="bg1"/>
                </a:solidFill>
              </a:defRPr>
            </a:lvl1pPr>
          </a:lstStyle>
          <a:p>
            <a:r>
              <a:rPr lang="fi-FI"/>
              <a:t>Muokkaa ots. perustyyl. napsautt.</a:t>
            </a:r>
            <a:endParaRPr lang="en-US"/>
          </a:p>
        </p:txBody>
      </p:sp>
      <p:sp>
        <p:nvSpPr>
          <p:cNvPr id="6" name="Content Placeholder 5"/>
          <p:cNvSpPr>
            <a:spLocks noGrp="1"/>
          </p:cNvSpPr>
          <p:nvPr>
            <p:ph sz="quarter" idx="11"/>
          </p:nvPr>
        </p:nvSpPr>
        <p:spPr>
          <a:xfrm>
            <a:off x="1055689" y="1509186"/>
            <a:ext cx="10078576" cy="4607983"/>
          </a:xfrm>
          <a:prstGeom prst="rect">
            <a:avLst/>
          </a:prstGeom>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8" name="Picture 7">
            <a:extLst>
              <a:ext uri="{FF2B5EF4-FFF2-40B4-BE49-F238E27FC236}">
                <a16:creationId xmlns:a16="http://schemas.microsoft.com/office/drawing/2014/main" id="{24E2E6B1-389B-0B4D-B951-9D4353E5A188}"/>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3" name="Dian numeron paikkamerkki 2">
            <a:extLst>
              <a:ext uri="{FF2B5EF4-FFF2-40B4-BE49-F238E27FC236}">
                <a16:creationId xmlns:a16="http://schemas.microsoft.com/office/drawing/2014/main" id="{09F4EC56-8604-407C-BDED-F60638F4339F}"/>
              </a:ext>
            </a:extLst>
          </p:cNvPr>
          <p:cNvSpPr>
            <a:spLocks noGrp="1"/>
          </p:cNvSpPr>
          <p:nvPr>
            <p:ph type="sldNum" sz="quarter" idx="12"/>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4300277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Graafi">
    <p:spTree>
      <p:nvGrpSpPr>
        <p:cNvPr id="1" name=""/>
        <p:cNvGrpSpPr/>
        <p:nvPr/>
      </p:nvGrpSpPr>
      <p:grpSpPr>
        <a:xfrm>
          <a:off x="0" y="0"/>
          <a:ext cx="0" cy="0"/>
          <a:chOff x="0" y="0"/>
          <a:chExt cx="0" cy="0"/>
        </a:xfrm>
      </p:grpSpPr>
      <p:sp>
        <p:nvSpPr>
          <p:cNvPr id="5" name="Otsikko 3">
            <a:extLst>
              <a:ext uri="{FF2B5EF4-FFF2-40B4-BE49-F238E27FC236}">
                <a16:creationId xmlns:a16="http://schemas.microsoft.com/office/drawing/2014/main" id="{AE74E28C-5780-A543-ACC8-EE7D99F5959E}"/>
              </a:ext>
            </a:extLst>
          </p:cNvPr>
          <p:cNvSpPr>
            <a:spLocks noGrp="1"/>
          </p:cNvSpPr>
          <p:nvPr>
            <p:ph type="title"/>
          </p:nvPr>
        </p:nvSpPr>
        <p:spPr>
          <a:xfrm>
            <a:off x="1055689" y="548680"/>
            <a:ext cx="10080625" cy="886343"/>
          </a:xfrm>
          <a:prstGeom prst="rect">
            <a:avLst/>
          </a:prstGeom>
        </p:spPr>
        <p:txBody>
          <a:bodyPr/>
          <a:lstStyle/>
          <a:p>
            <a:r>
              <a:rPr lang="fi-FI"/>
              <a:t>Muokkaa ots. perustyyl. napsautt.</a:t>
            </a:r>
          </a:p>
        </p:txBody>
      </p:sp>
      <p:sp>
        <p:nvSpPr>
          <p:cNvPr id="8" name="Sisällön paikkamerkki 17">
            <a:extLst>
              <a:ext uri="{FF2B5EF4-FFF2-40B4-BE49-F238E27FC236}">
                <a16:creationId xmlns:a16="http://schemas.microsoft.com/office/drawing/2014/main" id="{4793DC74-8AA9-5E46-9DED-129AC46C11C3}"/>
              </a:ext>
            </a:extLst>
          </p:cNvPr>
          <p:cNvSpPr>
            <a:spLocks noGrp="1"/>
          </p:cNvSpPr>
          <p:nvPr>
            <p:ph sz="quarter" idx="11"/>
          </p:nvPr>
        </p:nvSpPr>
        <p:spPr>
          <a:xfrm>
            <a:off x="1055689" y="1509186"/>
            <a:ext cx="10080625" cy="4607983"/>
          </a:xfrm>
          <a:prstGeom prst="rect">
            <a:avLst/>
          </a:prstGeom>
        </p:spPr>
        <p:txBody>
          <a:bodyPr/>
          <a:lstStyle/>
          <a:p>
            <a:pPr lvl="0"/>
            <a:r>
              <a:rPr lang="fi-FI"/>
              <a:t>Muokkaa tekstin perustyylejä napsauttamalla</a:t>
            </a:r>
          </a:p>
        </p:txBody>
      </p:sp>
      <p:pic>
        <p:nvPicPr>
          <p:cNvPr id="7" name="Picture 6">
            <a:extLst>
              <a:ext uri="{FF2B5EF4-FFF2-40B4-BE49-F238E27FC236}">
                <a16:creationId xmlns:a16="http://schemas.microsoft.com/office/drawing/2014/main" id="{909740BE-EF20-0841-BCE4-AAC3FE0DAE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5"/>
          </a:xfrm>
          <a:prstGeom prst="rect">
            <a:avLst/>
          </a:prstGeom>
        </p:spPr>
      </p:pic>
      <p:sp>
        <p:nvSpPr>
          <p:cNvPr id="2" name="Dian numeron paikkamerkki 1">
            <a:extLst>
              <a:ext uri="{FF2B5EF4-FFF2-40B4-BE49-F238E27FC236}">
                <a16:creationId xmlns:a16="http://schemas.microsoft.com/office/drawing/2014/main" id="{9A975EE7-734F-4163-84B5-8B5DA25C9352}"/>
              </a:ext>
            </a:extLst>
          </p:cNvPr>
          <p:cNvSpPr>
            <a:spLocks noGrp="1"/>
          </p:cNvSpPr>
          <p:nvPr>
            <p:ph type="sldNum" sz="quarter" idx="12"/>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38202438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VP (vaalea pohj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9A811-D685-6F4A-AEF4-7D78E6B511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2" name="Dian numeron paikkamerkki 1">
            <a:extLst>
              <a:ext uri="{FF2B5EF4-FFF2-40B4-BE49-F238E27FC236}">
                <a16:creationId xmlns:a16="http://schemas.microsoft.com/office/drawing/2014/main" id="{A1F29E92-13E2-4B05-86F4-E270E57010B1}"/>
              </a:ext>
            </a:extLst>
          </p:cNvPr>
          <p:cNvSpPr>
            <a:spLocks noGrp="1"/>
          </p:cNvSpPr>
          <p:nvPr>
            <p:ph type="sldNum" sz="quarter" idx="10"/>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8418604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P (tumma pohja)">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2" name="Dian numeron paikkamerkki 1">
            <a:extLst>
              <a:ext uri="{FF2B5EF4-FFF2-40B4-BE49-F238E27FC236}">
                <a16:creationId xmlns:a16="http://schemas.microsoft.com/office/drawing/2014/main" id="{76EDEAB3-EA17-477F-885E-3547B75FD537}"/>
              </a:ext>
            </a:extLst>
          </p:cNvPr>
          <p:cNvSpPr>
            <a:spLocks noGrp="1"/>
          </p:cNvSpPr>
          <p:nvPr>
            <p:ph type="sldNum" sz="quarter" idx="10"/>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30830780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iso otsikko + VP">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29D1CE-82CA-EB46-B6CB-E493D3FAE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55688" y="549274"/>
            <a:ext cx="10080626" cy="5759451"/>
          </a:xfrm>
          <a:prstGeom prst="rect">
            <a:avLst/>
          </a:prstGeom>
        </p:spPr>
        <p:txBody>
          <a:bodyPr wrap="square" lIns="0" tIns="0" rIns="0" bIns="0" anchor="ctr">
            <a:normAutofit/>
          </a:bodyPr>
          <a:lstStyle>
            <a:lvl1pPr algn="ctr">
              <a:lnSpc>
                <a:spcPct val="90000"/>
              </a:lnSpc>
              <a:defRPr sz="8000">
                <a:solidFill>
                  <a:schemeClr val="tx1"/>
                </a:solidFill>
              </a:defRPr>
            </a:lvl1pPr>
          </a:lstStyle>
          <a:p>
            <a:r>
              <a:rPr lang="fi-FI"/>
              <a:t>Iso otsikko + VP</a:t>
            </a:r>
            <a:endParaRPr lang="en-US"/>
          </a:p>
        </p:txBody>
      </p:sp>
      <p:sp>
        <p:nvSpPr>
          <p:cNvPr id="9" name="Text Placeholder 3">
            <a:extLst>
              <a:ext uri="{FF2B5EF4-FFF2-40B4-BE49-F238E27FC236}">
                <a16:creationId xmlns:a16="http://schemas.microsoft.com/office/drawing/2014/main" id="{A1331ACB-46F7-824E-8ABE-5A6FB6D0014A}"/>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tx1"/>
                </a:solidFill>
              </a:defRPr>
            </a:lvl1pPr>
            <a:lvl2pPr algn="l">
              <a:defRPr/>
            </a:lvl2pPr>
            <a:lvl3pPr algn="l">
              <a:defRPr/>
            </a:lvl3pPr>
            <a:lvl4pPr algn="l">
              <a:defRPr/>
            </a:lvl4pPr>
            <a:lvl5pPr algn="l">
              <a:defRPr/>
            </a:lvl5pPr>
          </a:lstStyle>
          <a:p>
            <a:pPr lvl="0"/>
            <a:r>
              <a:rPr lang="fi-FI"/>
              <a:t>pvm</a:t>
            </a:r>
          </a:p>
        </p:txBody>
      </p:sp>
      <p:sp>
        <p:nvSpPr>
          <p:cNvPr id="2" name="Dian numeron paikkamerkki 1">
            <a:extLst>
              <a:ext uri="{FF2B5EF4-FFF2-40B4-BE49-F238E27FC236}">
                <a16:creationId xmlns:a16="http://schemas.microsoft.com/office/drawing/2014/main" id="{45C39987-6A31-4F9A-BC6C-E6B67059EC93}"/>
              </a:ext>
            </a:extLst>
          </p:cNvPr>
          <p:cNvSpPr>
            <a:spLocks noGrp="1"/>
          </p:cNvSpPr>
          <p:nvPr>
            <p:ph type="sldNum" sz="quarter" idx="16"/>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2896853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slider 3">
    <p:bg>
      <p:bgPr>
        <a:solidFill>
          <a:schemeClr val="bg1"/>
        </a:solidFill>
        <a:effectLst/>
      </p:bgPr>
    </p:bg>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D20AF7C8-34FD-CFBA-AACA-87987E898E65}"/>
              </a:ext>
            </a:extLst>
          </p:cNvPr>
          <p:cNvSpPr/>
          <p:nvPr userDrawn="1"/>
        </p:nvSpPr>
        <p:spPr>
          <a:xfrm>
            <a:off x="0" y="2175"/>
            <a:ext cx="9102728" cy="6858000"/>
          </a:xfrm>
          <a:prstGeom prst="rect">
            <a:avLst/>
          </a:prstGeom>
          <a:solidFill>
            <a:srgbClr val="D7F2FA"/>
          </a:solidFill>
          <a:ln w="10160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itle 1">
            <a:extLst>
              <a:ext uri="{FF2B5EF4-FFF2-40B4-BE49-F238E27FC236}">
                <a16:creationId xmlns:a16="http://schemas.microsoft.com/office/drawing/2014/main" id="{1C3CB276-23C8-454C-F38C-E9DDBD94C723}"/>
              </a:ext>
            </a:extLst>
          </p:cNvPr>
          <p:cNvSpPr>
            <a:spLocks noGrp="1"/>
          </p:cNvSpPr>
          <p:nvPr>
            <p:ph type="title" hasCustomPrompt="1"/>
          </p:nvPr>
        </p:nvSpPr>
        <p:spPr>
          <a:xfrm>
            <a:off x="648000" y="847896"/>
            <a:ext cx="5396416" cy="1130356"/>
          </a:xfrm>
          <a:prstGeom prst="rect">
            <a:avLst/>
          </a:prstGeom>
        </p:spPr>
        <p:txBody>
          <a:bodyPr anchor="b"/>
          <a:lstStyle>
            <a:lvl1pPr algn="l">
              <a:defRPr sz="3200"/>
            </a:lvl1pPr>
          </a:lstStyle>
          <a:p>
            <a:r>
              <a:rPr lang="fi-FI"/>
              <a:t>Otsikko</a:t>
            </a:r>
            <a:endParaRPr lang="en-US"/>
          </a:p>
        </p:txBody>
      </p:sp>
      <p:sp>
        <p:nvSpPr>
          <p:cNvPr id="7" name="Text Placeholder 11"/>
          <p:cNvSpPr>
            <a:spLocks noGrp="1"/>
          </p:cNvSpPr>
          <p:nvPr>
            <p:ph type="body" sz="quarter" idx="19"/>
          </p:nvPr>
        </p:nvSpPr>
        <p:spPr>
          <a:xfrm>
            <a:off x="648000" y="1988543"/>
            <a:ext cx="5396416" cy="4320480"/>
          </a:xfrm>
          <a:prstGeom prst="rect">
            <a:avLst/>
          </a:prstGeom>
        </p:spPr>
        <p:txBody>
          <a:bodyPr/>
          <a:lstStyle>
            <a:lvl1pPr marL="239178" marR="0" indent="-239178" algn="l" defTabSz="609585" rtl="0" eaLnBrk="1" fontAlgn="auto" latinLnBrk="0" hangingPunct="1">
              <a:lnSpc>
                <a:spcPct val="100000"/>
              </a:lnSpc>
              <a:spcBef>
                <a:spcPct val="20000"/>
              </a:spcBef>
              <a:spcAft>
                <a:spcPts val="0"/>
              </a:spcAft>
              <a:buClrTx/>
              <a:buSzTx/>
              <a:buFont typeface="Lucida Grande"/>
              <a:buChar char="-"/>
              <a:tabLst/>
              <a:defRPr sz="2400">
                <a:solidFill>
                  <a:schemeClr val="tx1"/>
                </a:solidFill>
                <a:latin typeface="+mn-lt"/>
                <a:cs typeface="Georgia"/>
              </a:defRPr>
            </a:lvl1pPr>
            <a:lvl2pPr marL="474121" indent="-234945" algn="l">
              <a:lnSpc>
                <a:spcPct val="100000"/>
              </a:lnSpc>
              <a:spcBef>
                <a:spcPts val="800"/>
              </a:spcBef>
              <a:buFont typeface="Georgia" panose="02040502050405020303" pitchFamily="18" charset="0"/>
              <a:buChar char="–"/>
              <a:defRPr sz="2000">
                <a:solidFill>
                  <a:schemeClr val="tx1"/>
                </a:solidFill>
                <a:latin typeface="+mn-lt"/>
                <a:cs typeface="Georgia"/>
              </a:defRPr>
            </a:lvl2pPr>
            <a:lvl3pPr marL="713300" indent="-234945" algn="l" defTabSz="715415">
              <a:lnSpc>
                <a:spcPct val="100000"/>
              </a:lnSpc>
              <a:spcBef>
                <a:spcPts val="800"/>
              </a:spcBef>
              <a:buFont typeface="Georgia" panose="02040502050405020303" pitchFamily="18" charset="0"/>
              <a:buChar char="–"/>
              <a:defRPr sz="1800">
                <a:solidFill>
                  <a:schemeClr val="tx1"/>
                </a:solidFill>
                <a:latin typeface="+mn-lt"/>
                <a:cs typeface="Georgia"/>
              </a:defRPr>
            </a:lvl3pPr>
            <a:lvl4pPr marL="958827" indent="-234945" algn="l">
              <a:lnSpc>
                <a:spcPct val="100000"/>
              </a:lnSpc>
              <a:buFont typeface="Georgia" panose="02040502050405020303" pitchFamily="18" charset="0"/>
              <a:buChar char="–"/>
              <a:defRPr sz="1800">
                <a:solidFill>
                  <a:schemeClr val="tx1"/>
                </a:solidFill>
                <a:latin typeface="+mn-lt"/>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3" name="Dian numeron paikkamerkki 2">
            <a:extLst>
              <a:ext uri="{FF2B5EF4-FFF2-40B4-BE49-F238E27FC236}">
                <a16:creationId xmlns:a16="http://schemas.microsoft.com/office/drawing/2014/main" id="{1CB09718-65AF-4C02-A869-F518B41AAFB2}"/>
              </a:ext>
            </a:extLst>
          </p:cNvPr>
          <p:cNvSpPr>
            <a:spLocks noGrp="1"/>
          </p:cNvSpPr>
          <p:nvPr>
            <p:ph type="sldNum" sz="quarter" idx="20"/>
          </p:nvPr>
        </p:nvSpPr>
        <p:spPr/>
        <p:txBody>
          <a:bodyPr/>
          <a:lstStyle>
            <a:lvl1pPr algn="l">
              <a:defRPr/>
            </a:lvl1pPr>
          </a:lstStyle>
          <a:p>
            <a:fld id="{3E078C10-ABC5-4EF7-9B5E-599CE2B16BF5}" type="slidenum">
              <a:rPr lang="LID4096" smtClean="0"/>
              <a:pPr/>
              <a:t>‹#›</a:t>
            </a:fld>
            <a:endParaRPr lang="LID4096"/>
          </a:p>
        </p:txBody>
      </p:sp>
      <p:pic>
        <p:nvPicPr>
          <p:cNvPr id="4" name="Picture 5">
            <a:extLst>
              <a:ext uri="{FF2B5EF4-FFF2-40B4-BE49-F238E27FC236}">
                <a16:creationId xmlns:a16="http://schemas.microsoft.com/office/drawing/2014/main" id="{7154D012-8850-6FB6-C1DD-70A77D235B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48370" y="6469129"/>
            <a:ext cx="852029" cy="160359"/>
          </a:xfrm>
          <a:prstGeom prst="rect">
            <a:avLst/>
          </a:prstGeom>
        </p:spPr>
      </p:pic>
      <p:sp>
        <p:nvSpPr>
          <p:cNvPr id="5" name="Kuvan paikkamerkki 2">
            <a:extLst>
              <a:ext uri="{FF2B5EF4-FFF2-40B4-BE49-F238E27FC236}">
                <a16:creationId xmlns:a16="http://schemas.microsoft.com/office/drawing/2014/main" id="{F9E34D2A-5269-E644-C65E-507D9C4C084E}"/>
              </a:ext>
            </a:extLst>
          </p:cNvPr>
          <p:cNvSpPr>
            <a:spLocks noGrp="1"/>
          </p:cNvSpPr>
          <p:nvPr>
            <p:ph type="pic" sz="quarter" idx="11" hasCustomPrompt="1"/>
          </p:nvPr>
        </p:nvSpPr>
        <p:spPr>
          <a:xfrm>
            <a:off x="6096000" y="0"/>
            <a:ext cx="6096000" cy="6858000"/>
          </a:xfrm>
          <a:prstGeom prst="rect">
            <a:avLst/>
          </a:prstGeom>
        </p:spPr>
        <p:txBody>
          <a:bodyPr/>
          <a:lstStyle>
            <a:lvl1pPr marL="0" indent="0">
              <a:buNone/>
              <a:defRPr sz="1500"/>
            </a:lvl1pPr>
          </a:lstStyle>
          <a:p>
            <a:r>
              <a:rPr lang="en-GB" err="1"/>
              <a:t>Kuvapaikka</a:t>
            </a:r>
            <a:endParaRPr lang="en-GB"/>
          </a:p>
        </p:txBody>
      </p:sp>
    </p:spTree>
    <p:extLst>
      <p:ext uri="{BB962C8B-B14F-4D97-AF65-F5344CB8AC3E}">
        <p14:creationId xmlns:p14="http://schemas.microsoft.com/office/powerpoint/2010/main" val="17285693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iso otsikko + TP">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6" name="Text Placeholder 3">
            <a:extLst>
              <a:ext uri="{FF2B5EF4-FFF2-40B4-BE49-F238E27FC236}">
                <a16:creationId xmlns:a16="http://schemas.microsoft.com/office/drawing/2014/main" id="{ACF2E1BD-1EBD-D043-8547-BA8227972EB6}"/>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bg1"/>
                </a:solidFill>
              </a:defRPr>
            </a:lvl1pPr>
            <a:lvl2pPr algn="l">
              <a:defRPr/>
            </a:lvl2pPr>
            <a:lvl3pPr algn="l">
              <a:defRPr/>
            </a:lvl3pPr>
            <a:lvl4pPr algn="l">
              <a:defRPr/>
            </a:lvl4pPr>
            <a:lvl5pPr algn="l">
              <a:defRPr/>
            </a:lvl5pPr>
          </a:lstStyle>
          <a:p>
            <a:pPr lvl="0"/>
            <a:r>
              <a:rPr lang="fi-FI"/>
              <a:t>pvm</a:t>
            </a:r>
          </a:p>
        </p:txBody>
      </p:sp>
      <p:sp>
        <p:nvSpPr>
          <p:cNvPr id="8" name="Title 1">
            <a:extLst>
              <a:ext uri="{FF2B5EF4-FFF2-40B4-BE49-F238E27FC236}">
                <a16:creationId xmlns:a16="http://schemas.microsoft.com/office/drawing/2014/main" id="{6E19239D-E354-5F42-AE45-A180ED08417A}"/>
              </a:ext>
            </a:extLst>
          </p:cNvPr>
          <p:cNvSpPr>
            <a:spLocks noGrp="1"/>
          </p:cNvSpPr>
          <p:nvPr>
            <p:ph type="title" hasCustomPrompt="1"/>
          </p:nvPr>
        </p:nvSpPr>
        <p:spPr>
          <a:xfrm>
            <a:off x="1055688" y="549274"/>
            <a:ext cx="10080626" cy="5759451"/>
          </a:xfrm>
          <a:prstGeom prst="rect">
            <a:avLst/>
          </a:prstGeom>
        </p:spPr>
        <p:txBody>
          <a:bodyPr wrap="square" lIns="0" tIns="0" rIns="0" bIns="0" anchor="ctr">
            <a:normAutofit/>
          </a:bodyPr>
          <a:lstStyle>
            <a:lvl1pPr algn="ctr">
              <a:lnSpc>
                <a:spcPct val="90000"/>
              </a:lnSpc>
              <a:defRPr sz="8000">
                <a:solidFill>
                  <a:schemeClr val="bg1"/>
                </a:solidFill>
              </a:defRPr>
            </a:lvl1pPr>
          </a:lstStyle>
          <a:p>
            <a:r>
              <a:rPr lang="fi-FI"/>
              <a:t>Iso otsikko + TP</a:t>
            </a:r>
            <a:endParaRPr lang="en-US"/>
          </a:p>
        </p:txBody>
      </p:sp>
      <p:sp>
        <p:nvSpPr>
          <p:cNvPr id="2" name="Dian numeron paikkamerkki 1">
            <a:extLst>
              <a:ext uri="{FF2B5EF4-FFF2-40B4-BE49-F238E27FC236}">
                <a16:creationId xmlns:a16="http://schemas.microsoft.com/office/drawing/2014/main" id="{753335E6-BFBC-4F4A-916F-1B8AFDA6EF9E}"/>
              </a:ext>
            </a:extLst>
          </p:cNvPr>
          <p:cNvSpPr>
            <a:spLocks noGrp="1"/>
          </p:cNvSpPr>
          <p:nvPr>
            <p:ph type="sldNum" sz="quarter" idx="16"/>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6149907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erusotsikko VP">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29D1CE-82CA-EB46-B6CB-E493D3FAE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55688" y="2746473"/>
            <a:ext cx="10080626" cy="682527"/>
          </a:xfrm>
          <a:prstGeom prst="rect">
            <a:avLst/>
          </a:prstGeom>
        </p:spPr>
        <p:txBody>
          <a:bodyPr anchor="b"/>
          <a:lstStyle>
            <a:lvl1pPr algn="l">
              <a:lnSpc>
                <a:spcPct val="90000"/>
              </a:lnSpc>
              <a:defRPr sz="5400">
                <a:solidFill>
                  <a:schemeClr val="tx1"/>
                </a:solidFill>
              </a:defRPr>
            </a:lvl1pPr>
          </a:lstStyle>
          <a:p>
            <a:r>
              <a:rPr lang="fi-FI"/>
              <a:t>Perusotsikko + VP</a:t>
            </a:r>
            <a:endParaRPr lang="en-US"/>
          </a:p>
        </p:txBody>
      </p:sp>
      <p:sp>
        <p:nvSpPr>
          <p:cNvPr id="7" name="Text Placeholder 3">
            <a:extLst>
              <a:ext uri="{FF2B5EF4-FFF2-40B4-BE49-F238E27FC236}">
                <a16:creationId xmlns:a16="http://schemas.microsoft.com/office/drawing/2014/main" id="{BECB3038-49B4-004B-B993-7B487852FE44}"/>
              </a:ext>
            </a:extLst>
          </p:cNvPr>
          <p:cNvSpPr>
            <a:spLocks noGrp="1"/>
          </p:cNvSpPr>
          <p:nvPr>
            <p:ph type="body" sz="quarter" idx="14"/>
          </p:nvPr>
        </p:nvSpPr>
        <p:spPr>
          <a:xfrm>
            <a:off x="1055688" y="3669241"/>
            <a:ext cx="10080625" cy="480484"/>
          </a:xfrm>
          <a:prstGeom prst="rect">
            <a:avLst/>
          </a:prstGeom>
        </p:spPr>
        <p:txBody>
          <a:bodyPr/>
          <a:lstStyle>
            <a:lvl1pPr marL="0" indent="0" algn="l">
              <a:buNone/>
              <a:defRPr>
                <a:solidFill>
                  <a:schemeClr val="tx1"/>
                </a:solidFill>
              </a:defRPr>
            </a:lvl1pPr>
            <a:lvl2pPr algn="l">
              <a:defRPr/>
            </a:lvl2pPr>
            <a:lvl3pPr algn="l">
              <a:defRPr/>
            </a:lvl3pPr>
            <a:lvl4pPr algn="l">
              <a:defRPr/>
            </a:lvl4pPr>
            <a:lvl5pPr algn="l">
              <a:defRPr/>
            </a:lvl5pPr>
          </a:lstStyle>
          <a:p>
            <a:pPr lvl="0"/>
            <a:r>
              <a:rPr lang="en-US"/>
              <a:t>Click to edit Master text styles</a:t>
            </a:r>
          </a:p>
        </p:txBody>
      </p:sp>
      <p:sp>
        <p:nvSpPr>
          <p:cNvPr id="9" name="Text Placeholder 3">
            <a:extLst>
              <a:ext uri="{FF2B5EF4-FFF2-40B4-BE49-F238E27FC236}">
                <a16:creationId xmlns:a16="http://schemas.microsoft.com/office/drawing/2014/main" id="{A1331ACB-46F7-824E-8ABE-5A6FB6D0014A}"/>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tx1"/>
                </a:solidFill>
              </a:defRPr>
            </a:lvl1pPr>
            <a:lvl2pPr algn="l">
              <a:defRPr/>
            </a:lvl2pPr>
            <a:lvl3pPr algn="l">
              <a:defRPr/>
            </a:lvl3pPr>
            <a:lvl4pPr algn="l">
              <a:defRPr/>
            </a:lvl4pPr>
            <a:lvl5pPr algn="l">
              <a:defRPr/>
            </a:lvl5pPr>
          </a:lstStyle>
          <a:p>
            <a:pPr lvl="0"/>
            <a:r>
              <a:rPr lang="fi-FI"/>
              <a:t>pvm</a:t>
            </a:r>
          </a:p>
        </p:txBody>
      </p:sp>
      <p:sp>
        <p:nvSpPr>
          <p:cNvPr id="2" name="Dian numeron paikkamerkki 1">
            <a:extLst>
              <a:ext uri="{FF2B5EF4-FFF2-40B4-BE49-F238E27FC236}">
                <a16:creationId xmlns:a16="http://schemas.microsoft.com/office/drawing/2014/main" id="{9EF2B599-884D-4599-8975-A9560AE77CFE}"/>
              </a:ext>
            </a:extLst>
          </p:cNvPr>
          <p:cNvSpPr>
            <a:spLocks noGrp="1"/>
          </p:cNvSpPr>
          <p:nvPr>
            <p:ph type="sldNum" sz="quarter" idx="16"/>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16385827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erusotsikko TP">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055688" y="2746473"/>
            <a:ext cx="10080626" cy="682527"/>
          </a:xfrm>
          <a:prstGeom prst="rect">
            <a:avLst/>
          </a:prstGeom>
        </p:spPr>
        <p:txBody>
          <a:bodyPr anchor="b"/>
          <a:lstStyle>
            <a:lvl1pPr algn="l">
              <a:lnSpc>
                <a:spcPct val="90000"/>
              </a:lnSpc>
              <a:defRPr sz="5400">
                <a:solidFill>
                  <a:schemeClr val="bg1"/>
                </a:solidFill>
              </a:defRPr>
            </a:lvl1pPr>
          </a:lstStyle>
          <a:p>
            <a:r>
              <a:rPr lang="fi-FI"/>
              <a:t>Perusotsikko + TP</a:t>
            </a:r>
            <a:endParaRPr lang="en-US"/>
          </a:p>
        </p:txBody>
      </p:sp>
      <p:sp>
        <p:nvSpPr>
          <p:cNvPr id="10" name="Text Placeholder 3"/>
          <p:cNvSpPr>
            <a:spLocks noGrp="1"/>
          </p:cNvSpPr>
          <p:nvPr>
            <p:ph type="body" sz="quarter" idx="14"/>
          </p:nvPr>
        </p:nvSpPr>
        <p:spPr>
          <a:xfrm>
            <a:off x="1055688" y="3669241"/>
            <a:ext cx="10080625" cy="480484"/>
          </a:xfrm>
          <a:prstGeom prst="rect">
            <a:avLst/>
          </a:prstGeom>
        </p:spPr>
        <p:txBody>
          <a:bodyPr/>
          <a:lstStyle>
            <a:lvl1pPr marL="0" indent="0" algn="l">
              <a:buNone/>
              <a:defRPr>
                <a:solidFill>
                  <a:schemeClr val="bg1"/>
                </a:solidFill>
              </a:defRPr>
            </a:lvl1pPr>
            <a:lvl2pPr algn="l">
              <a:defRPr/>
            </a:lvl2pPr>
            <a:lvl3pPr algn="l">
              <a:defRPr/>
            </a:lvl3pPr>
            <a:lvl4pPr algn="l">
              <a:defRPr/>
            </a:lvl4pPr>
            <a:lvl5pPr algn="l">
              <a:defRPr/>
            </a:lvl5pPr>
          </a:lstStyle>
          <a:p>
            <a:pPr lvl="0"/>
            <a:r>
              <a:rPr lang="en-US"/>
              <a:t>Click to edit Master text styles</a:t>
            </a:r>
          </a:p>
        </p:txBody>
      </p:sp>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6" name="Text Placeholder 3">
            <a:extLst>
              <a:ext uri="{FF2B5EF4-FFF2-40B4-BE49-F238E27FC236}">
                <a16:creationId xmlns:a16="http://schemas.microsoft.com/office/drawing/2014/main" id="{ACF2E1BD-1EBD-D043-8547-BA8227972EB6}"/>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bg1"/>
                </a:solidFill>
              </a:defRPr>
            </a:lvl1pPr>
            <a:lvl2pPr algn="l">
              <a:defRPr/>
            </a:lvl2pPr>
            <a:lvl3pPr algn="l">
              <a:defRPr/>
            </a:lvl3pPr>
            <a:lvl4pPr algn="l">
              <a:defRPr/>
            </a:lvl4pPr>
            <a:lvl5pPr algn="l">
              <a:defRPr/>
            </a:lvl5pPr>
          </a:lstStyle>
          <a:p>
            <a:pPr lvl="0"/>
            <a:r>
              <a:rPr lang="fi-FI"/>
              <a:t>pvm</a:t>
            </a:r>
          </a:p>
        </p:txBody>
      </p:sp>
      <p:sp>
        <p:nvSpPr>
          <p:cNvPr id="2" name="Dian numeron paikkamerkki 1">
            <a:extLst>
              <a:ext uri="{FF2B5EF4-FFF2-40B4-BE49-F238E27FC236}">
                <a16:creationId xmlns:a16="http://schemas.microsoft.com/office/drawing/2014/main" id="{5320E9FA-EE25-40B6-A897-069B210866A6}"/>
              </a:ext>
            </a:extLst>
          </p:cNvPr>
          <p:cNvSpPr>
            <a:spLocks noGrp="1"/>
          </p:cNvSpPr>
          <p:nvPr>
            <p:ph type="sldNum" sz="quarter" idx="16"/>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31228054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väliotsikko V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2084202"/>
            <a:ext cx="10080624" cy="1632181"/>
          </a:xfrm>
          <a:prstGeom prst="rect">
            <a:avLst/>
          </a:prstGeom>
        </p:spPr>
        <p:txBody>
          <a:bodyPr bIns="140400" anchor="b" anchorCtr="0"/>
          <a:lstStyle>
            <a:lvl1pPr algn="ctr">
              <a:defRPr sz="4000" cap="none"/>
            </a:lvl1pPr>
          </a:lstStyle>
          <a:p>
            <a:r>
              <a:rPr lang="fi-FI"/>
              <a:t>Väliotsikko + VP</a:t>
            </a:r>
            <a:endParaRPr lang="en-US"/>
          </a:p>
        </p:txBody>
      </p:sp>
      <p:sp>
        <p:nvSpPr>
          <p:cNvPr id="6" name="Text Placeholder 5"/>
          <p:cNvSpPr>
            <a:spLocks noGrp="1"/>
          </p:cNvSpPr>
          <p:nvPr>
            <p:ph type="body" sz="quarter" idx="11"/>
          </p:nvPr>
        </p:nvSpPr>
        <p:spPr>
          <a:xfrm>
            <a:off x="1055689" y="3861375"/>
            <a:ext cx="10080624" cy="575733"/>
          </a:xfrm>
          <a:prstGeom prst="rect">
            <a:avLst/>
          </a:prstGeom>
        </p:spPr>
        <p:txBody>
          <a:bodyPr/>
          <a:lstStyle>
            <a:lvl1pPr marL="0" indent="0" algn="ctr">
              <a:buNone/>
              <a:defRPr>
                <a:latin typeface="Georgia"/>
                <a:cs typeface="Georgia"/>
              </a:defRPr>
            </a:lvl1pPr>
          </a:lstStyle>
          <a:p>
            <a:pPr lvl="0"/>
            <a:r>
              <a:rPr lang="en-US"/>
              <a:t>Click to edit Master text styles</a:t>
            </a:r>
          </a:p>
        </p:txBody>
      </p:sp>
      <p:pic>
        <p:nvPicPr>
          <p:cNvPr id="7" name="Picture 6">
            <a:extLst>
              <a:ext uri="{FF2B5EF4-FFF2-40B4-BE49-F238E27FC236}">
                <a16:creationId xmlns:a16="http://schemas.microsoft.com/office/drawing/2014/main" id="{7F7B64EB-9373-B24F-A3F8-8860C5C84A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3" name="Dian numeron paikkamerkki 2">
            <a:extLst>
              <a:ext uri="{FF2B5EF4-FFF2-40B4-BE49-F238E27FC236}">
                <a16:creationId xmlns:a16="http://schemas.microsoft.com/office/drawing/2014/main" id="{F0B11A6E-42AA-4090-BEF8-8EDBC7DDE075}"/>
              </a:ext>
            </a:extLst>
          </p:cNvPr>
          <p:cNvSpPr>
            <a:spLocks noGrp="1"/>
          </p:cNvSpPr>
          <p:nvPr>
            <p:ph type="sldNum" sz="quarter" idx="12"/>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5869560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väliotsikko TP">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2084202"/>
            <a:ext cx="10080624" cy="1632181"/>
          </a:xfrm>
          <a:prstGeom prst="rect">
            <a:avLst/>
          </a:prstGeom>
        </p:spPr>
        <p:txBody>
          <a:bodyPr bIns="140400" anchor="b" anchorCtr="0"/>
          <a:lstStyle>
            <a:lvl1pPr algn="ctr">
              <a:defRPr sz="4000" cap="none">
                <a:solidFill>
                  <a:schemeClr val="bg1"/>
                </a:solidFill>
              </a:defRPr>
            </a:lvl1pPr>
          </a:lstStyle>
          <a:p>
            <a:r>
              <a:rPr lang="fi-FI"/>
              <a:t>Väliotsikko + TP</a:t>
            </a:r>
            <a:endParaRPr lang="en-US"/>
          </a:p>
        </p:txBody>
      </p:sp>
      <p:sp>
        <p:nvSpPr>
          <p:cNvPr id="6" name="Text Placeholder 5"/>
          <p:cNvSpPr>
            <a:spLocks noGrp="1"/>
          </p:cNvSpPr>
          <p:nvPr>
            <p:ph type="body" sz="quarter" idx="11"/>
          </p:nvPr>
        </p:nvSpPr>
        <p:spPr>
          <a:xfrm>
            <a:off x="1055689" y="3861375"/>
            <a:ext cx="10080624" cy="575733"/>
          </a:xfrm>
          <a:prstGeom prst="rect">
            <a:avLst/>
          </a:prstGeom>
        </p:spPr>
        <p:txBody>
          <a:bodyPr/>
          <a:lstStyle>
            <a:lvl1pPr marL="0" indent="0" algn="ctr">
              <a:buNone/>
              <a:defRPr>
                <a:solidFill>
                  <a:schemeClr val="bg1"/>
                </a:solidFill>
                <a:latin typeface="Georgia"/>
                <a:cs typeface="Georgia"/>
              </a:defRPr>
            </a:lvl1pPr>
          </a:lstStyle>
          <a:p>
            <a:pPr lvl="0"/>
            <a:r>
              <a:rPr lang="en-US"/>
              <a:t>Click to edit Master text styles</a:t>
            </a:r>
          </a:p>
        </p:txBody>
      </p:sp>
      <p:pic>
        <p:nvPicPr>
          <p:cNvPr id="7" name="Picture 6">
            <a:extLst>
              <a:ext uri="{FF2B5EF4-FFF2-40B4-BE49-F238E27FC236}">
                <a16:creationId xmlns:a16="http://schemas.microsoft.com/office/drawing/2014/main" id="{F93495C6-4304-4E4A-97C2-9350558AA287}"/>
              </a:ext>
            </a:extLst>
          </p:cNvPr>
          <p:cNvPicPr>
            <a:picLocks noChangeAspect="1"/>
          </p:cNvPicPr>
          <p:nvPr userDrawn="1"/>
        </p:nvPicPr>
        <p:blipFill>
          <a:blip r:embed="rId2"/>
          <a:stretch>
            <a:fillRect/>
          </a:stretch>
        </p:blipFill>
        <p:spPr>
          <a:xfrm>
            <a:off x="11073600" y="6490800"/>
            <a:ext cx="961200" cy="181192"/>
          </a:xfrm>
          <a:prstGeom prst="rect">
            <a:avLst/>
          </a:prstGeom>
        </p:spPr>
      </p:pic>
    </p:spTree>
    <p:extLst>
      <p:ext uri="{BB962C8B-B14F-4D97-AF65-F5344CB8AC3E}">
        <p14:creationId xmlns:p14="http://schemas.microsoft.com/office/powerpoint/2010/main" val="409335285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kstisivu V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549275"/>
            <a:ext cx="10080624" cy="1152128"/>
          </a:xfrm>
          <a:prstGeom prst="rect">
            <a:avLst/>
          </a:prstGeom>
        </p:spPr>
        <p:txBody>
          <a:bodyPr/>
          <a:lstStyle>
            <a:lvl1pPr algn="l">
              <a:defRPr sz="3200"/>
            </a:lvl1pPr>
          </a:lstStyle>
          <a:p>
            <a:r>
              <a:rPr lang="fi-FI"/>
              <a:t>Tekstikalvo + VP</a:t>
            </a:r>
            <a:endParaRPr lang="en-US"/>
          </a:p>
        </p:txBody>
      </p:sp>
      <p:sp>
        <p:nvSpPr>
          <p:cNvPr id="7" name="Text Placeholder 11"/>
          <p:cNvSpPr>
            <a:spLocks noGrp="1"/>
          </p:cNvSpPr>
          <p:nvPr>
            <p:ph type="body" sz="quarter" idx="19"/>
          </p:nvPr>
        </p:nvSpPr>
        <p:spPr>
          <a:xfrm>
            <a:off x="1055689" y="1700808"/>
            <a:ext cx="10080624" cy="4320480"/>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4121" indent="-23494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3300" indent="-234945"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34945"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6" name="Picture 5">
            <a:extLst>
              <a:ext uri="{FF2B5EF4-FFF2-40B4-BE49-F238E27FC236}">
                <a16:creationId xmlns:a16="http://schemas.microsoft.com/office/drawing/2014/main" id="{8EFBC4A8-05F8-5843-9AE4-11FC19955A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3" name="Dian numeron paikkamerkki 2">
            <a:extLst>
              <a:ext uri="{FF2B5EF4-FFF2-40B4-BE49-F238E27FC236}">
                <a16:creationId xmlns:a16="http://schemas.microsoft.com/office/drawing/2014/main" id="{1CB09718-65AF-4C02-A869-F518B41AAFB2}"/>
              </a:ext>
            </a:extLst>
          </p:cNvPr>
          <p:cNvSpPr>
            <a:spLocks noGrp="1"/>
          </p:cNvSpPr>
          <p:nvPr>
            <p:ph type="sldNum" sz="quarter" idx="20"/>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42357665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kstisivu TP">
    <p:bg>
      <p:bgPr>
        <a:solidFill>
          <a:schemeClr val="tx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055689" y="549275"/>
            <a:ext cx="10080624" cy="1152128"/>
          </a:xfrm>
          <a:prstGeom prst="rect">
            <a:avLst/>
          </a:prstGeom>
        </p:spPr>
        <p:txBody>
          <a:bodyPr/>
          <a:lstStyle>
            <a:lvl1pPr algn="l">
              <a:defRPr sz="3200">
                <a:solidFill>
                  <a:schemeClr val="bg1"/>
                </a:solidFill>
              </a:defRPr>
            </a:lvl1pPr>
          </a:lstStyle>
          <a:p>
            <a:r>
              <a:rPr lang="fi-FI"/>
              <a:t>Tekstikalvo + TP</a:t>
            </a:r>
            <a:endParaRPr lang="en-US"/>
          </a:p>
        </p:txBody>
      </p:sp>
      <p:sp>
        <p:nvSpPr>
          <p:cNvPr id="8" name="Text Placeholder 11"/>
          <p:cNvSpPr>
            <a:spLocks noGrp="1"/>
          </p:cNvSpPr>
          <p:nvPr>
            <p:ph type="body" sz="quarter" idx="20"/>
          </p:nvPr>
        </p:nvSpPr>
        <p:spPr>
          <a:xfrm>
            <a:off x="1055689" y="1700808"/>
            <a:ext cx="10080624" cy="4320480"/>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a:extLst>
              <a:ext uri="{FF2B5EF4-FFF2-40B4-BE49-F238E27FC236}">
                <a16:creationId xmlns:a16="http://schemas.microsoft.com/office/drawing/2014/main" id="{884FCB64-D060-9148-BFDB-5C606D863F6A}"/>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2" name="Dian numeron paikkamerkki 1">
            <a:extLst>
              <a:ext uri="{FF2B5EF4-FFF2-40B4-BE49-F238E27FC236}">
                <a16:creationId xmlns:a16="http://schemas.microsoft.com/office/drawing/2014/main" id="{B4962FB9-FC64-42D3-9FA8-23DA27C83B88}"/>
              </a:ext>
            </a:extLst>
          </p:cNvPr>
          <p:cNvSpPr>
            <a:spLocks noGrp="1"/>
          </p:cNvSpPr>
          <p:nvPr>
            <p:ph type="sldNum" sz="quarter" idx="21"/>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287892579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fifti-fifti (musta lukittu)">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FBD2C0-8EAE-6F49-80B2-BFD76295107D}"/>
              </a:ext>
            </a:extLst>
          </p:cNvPr>
          <p:cNvSpPr/>
          <p:nvPr userDrawn="1"/>
        </p:nvSpPr>
        <p:spPr>
          <a:xfrm>
            <a:off x="0" y="0"/>
            <a:ext cx="6096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ekstin paikkamerkki 6"/>
          <p:cNvSpPr>
            <a:spLocks noGrp="1"/>
          </p:cNvSpPr>
          <p:nvPr>
            <p:ph type="body" sz="quarter" idx="11" hasCustomPrompt="1"/>
          </p:nvPr>
        </p:nvSpPr>
        <p:spPr>
          <a:xfrm>
            <a:off x="515938" y="548680"/>
            <a:ext cx="4859337" cy="1440458"/>
          </a:xfrm>
          <a:prstGeom prst="rect">
            <a:avLst/>
          </a:prstGeom>
        </p:spPr>
        <p:txBody>
          <a:bodyPr/>
          <a:lstStyle>
            <a:lvl1pPr marL="0" indent="0" algn="l">
              <a:lnSpc>
                <a:spcPct val="100000"/>
              </a:lnSpc>
              <a:spcBef>
                <a:spcPts val="0"/>
              </a:spcBef>
              <a:buFont typeface="Arial"/>
              <a:buNone/>
              <a:defRPr sz="2800" b="1">
                <a:solidFill>
                  <a:schemeClr val="bg1"/>
                </a:solidFill>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err="1"/>
              <a:t>Fifti</a:t>
            </a:r>
            <a:r>
              <a:rPr lang="fi-FI"/>
              <a:t> otsikko mustalla taustalla</a:t>
            </a:r>
          </a:p>
        </p:txBody>
      </p:sp>
      <p:sp>
        <p:nvSpPr>
          <p:cNvPr id="6" name="Text Placeholder 11"/>
          <p:cNvSpPr>
            <a:spLocks noGrp="1"/>
          </p:cNvSpPr>
          <p:nvPr>
            <p:ph type="body" sz="quarter" idx="19"/>
          </p:nvPr>
        </p:nvSpPr>
        <p:spPr>
          <a:xfrm>
            <a:off x="515938" y="1989138"/>
            <a:ext cx="4859337"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8"/>
          <p:cNvSpPr>
            <a:spLocks noGrp="1"/>
          </p:cNvSpPr>
          <p:nvPr>
            <p:ph type="body" sz="quarter" idx="17" hasCustomPrompt="1"/>
          </p:nvPr>
        </p:nvSpPr>
        <p:spPr>
          <a:xfrm>
            <a:off x="6816725" y="548682"/>
            <a:ext cx="4859337" cy="1440456"/>
          </a:xfrm>
          <a:prstGeom prst="rect">
            <a:avLst/>
          </a:prstGeom>
        </p:spPr>
        <p:txBody>
          <a:bodyPr/>
          <a:lstStyle>
            <a:lvl1pPr marL="0" indent="0" algn="l">
              <a:buNone/>
              <a:defRPr sz="2800" b="1">
                <a:solidFill>
                  <a:schemeClr val="tx1"/>
                </a:solidFill>
                <a:latin typeface="Arial Black"/>
                <a:cs typeface="Arial Black"/>
              </a:defRPr>
            </a:lvl1pPr>
          </a:lstStyle>
          <a:p>
            <a:pPr lvl="0"/>
            <a:r>
              <a:rPr lang="fi-FI" err="1"/>
              <a:t>Fifti</a:t>
            </a:r>
            <a:r>
              <a:rPr lang="fi-FI"/>
              <a:t> otsikko vaalealla taustalla</a:t>
            </a:r>
          </a:p>
        </p:txBody>
      </p:sp>
      <p:pic>
        <p:nvPicPr>
          <p:cNvPr id="11" name="Picture 10">
            <a:extLst>
              <a:ext uri="{FF2B5EF4-FFF2-40B4-BE49-F238E27FC236}">
                <a16:creationId xmlns:a16="http://schemas.microsoft.com/office/drawing/2014/main" id="{0DB3CB5C-22E9-4042-92EE-7C27EA358E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14" name="Text Placeholder 11">
            <a:extLst>
              <a:ext uri="{FF2B5EF4-FFF2-40B4-BE49-F238E27FC236}">
                <a16:creationId xmlns:a16="http://schemas.microsoft.com/office/drawing/2014/main" id="{47F9C5A6-7052-CE41-8D32-DE7769D502D4}"/>
              </a:ext>
            </a:extLst>
          </p:cNvPr>
          <p:cNvSpPr>
            <a:spLocks noGrp="1"/>
          </p:cNvSpPr>
          <p:nvPr>
            <p:ph type="body" sz="quarter" idx="20"/>
          </p:nvPr>
        </p:nvSpPr>
        <p:spPr>
          <a:xfrm>
            <a:off x="6816080" y="1989138"/>
            <a:ext cx="4859983"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80046627"/>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fifiti-fifti 2 (musta lukitt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A240A0-EC0C-F849-919E-726CBE055A36}"/>
              </a:ext>
            </a:extLst>
          </p:cNvPr>
          <p:cNvSpPr/>
          <p:nvPr userDrawn="1"/>
        </p:nvSpPr>
        <p:spPr>
          <a:xfrm>
            <a:off x="6096000" y="0"/>
            <a:ext cx="6096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ekstin paikkamerkki 6"/>
          <p:cNvSpPr>
            <a:spLocks noGrp="1"/>
          </p:cNvSpPr>
          <p:nvPr>
            <p:ph type="body" sz="quarter" idx="11"/>
          </p:nvPr>
        </p:nvSpPr>
        <p:spPr>
          <a:xfrm>
            <a:off x="515938" y="548680"/>
            <a:ext cx="4859337" cy="1248139"/>
          </a:xfrm>
          <a:prstGeom prst="rect">
            <a:avLst/>
          </a:prstGeom>
        </p:spPr>
        <p:txBody>
          <a:bodyPr/>
          <a:lstStyle>
            <a:lvl1pPr marL="0" indent="0" algn="l">
              <a:lnSpc>
                <a:spcPct val="100000"/>
              </a:lnSpc>
              <a:spcBef>
                <a:spcPts val="0"/>
              </a:spcBef>
              <a:buFont typeface="Arial"/>
              <a:buNone/>
              <a:defRPr sz="2800"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en-US"/>
              <a:t>Click to edit Master text styles</a:t>
            </a:r>
          </a:p>
        </p:txBody>
      </p:sp>
      <p:sp>
        <p:nvSpPr>
          <p:cNvPr id="10" name="Text Placeholder 11"/>
          <p:cNvSpPr>
            <a:spLocks noGrp="1"/>
          </p:cNvSpPr>
          <p:nvPr>
            <p:ph type="body" sz="quarter" idx="19"/>
          </p:nvPr>
        </p:nvSpPr>
        <p:spPr>
          <a:xfrm>
            <a:off x="515938" y="1989138"/>
            <a:ext cx="4859337"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1" name="Picture 10">
            <a:extLst>
              <a:ext uri="{FF2B5EF4-FFF2-40B4-BE49-F238E27FC236}">
                <a16:creationId xmlns:a16="http://schemas.microsoft.com/office/drawing/2014/main" id="{5FCF7963-2318-CC45-A900-02136CBD6A61}"/>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12" name="Tekstin paikkamerkki 6">
            <a:extLst>
              <a:ext uri="{FF2B5EF4-FFF2-40B4-BE49-F238E27FC236}">
                <a16:creationId xmlns:a16="http://schemas.microsoft.com/office/drawing/2014/main" id="{1961626C-30E4-2049-AE46-DD755FE5AE68}"/>
              </a:ext>
            </a:extLst>
          </p:cNvPr>
          <p:cNvSpPr>
            <a:spLocks noGrp="1"/>
          </p:cNvSpPr>
          <p:nvPr>
            <p:ph type="body" sz="quarter" idx="20"/>
          </p:nvPr>
        </p:nvSpPr>
        <p:spPr>
          <a:xfrm>
            <a:off x="6816080" y="548680"/>
            <a:ext cx="4859983" cy="1248139"/>
          </a:xfrm>
          <a:prstGeom prst="rect">
            <a:avLst/>
          </a:prstGeom>
        </p:spPr>
        <p:txBody>
          <a:bodyPr/>
          <a:lstStyle>
            <a:lvl1pPr marL="0" indent="0" algn="l">
              <a:lnSpc>
                <a:spcPct val="100000"/>
              </a:lnSpc>
              <a:spcBef>
                <a:spcPts val="0"/>
              </a:spcBef>
              <a:buFont typeface="Arial"/>
              <a:buNone/>
              <a:defRPr sz="2800" b="1">
                <a:solidFill>
                  <a:schemeClr val="bg1"/>
                </a:solidFill>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en-US"/>
              <a:t>Click to edit Master text styles</a:t>
            </a:r>
          </a:p>
        </p:txBody>
      </p:sp>
      <p:sp>
        <p:nvSpPr>
          <p:cNvPr id="13" name="Text Placeholder 11">
            <a:extLst>
              <a:ext uri="{FF2B5EF4-FFF2-40B4-BE49-F238E27FC236}">
                <a16:creationId xmlns:a16="http://schemas.microsoft.com/office/drawing/2014/main" id="{6C0B2B0D-7643-4340-BA07-93F51A1FD740}"/>
              </a:ext>
            </a:extLst>
          </p:cNvPr>
          <p:cNvSpPr>
            <a:spLocks noGrp="1"/>
          </p:cNvSpPr>
          <p:nvPr>
            <p:ph type="body" sz="quarter" idx="21"/>
          </p:nvPr>
        </p:nvSpPr>
        <p:spPr>
          <a:xfrm>
            <a:off x="6816080" y="1989138"/>
            <a:ext cx="4859983"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70083188"/>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luettelo VP">
    <p:spTree>
      <p:nvGrpSpPr>
        <p:cNvPr id="1" name=""/>
        <p:cNvGrpSpPr/>
        <p:nvPr/>
      </p:nvGrpSpPr>
      <p:grpSpPr>
        <a:xfrm>
          <a:off x="0" y="0"/>
          <a:ext cx="0" cy="0"/>
          <a:chOff x="0" y="0"/>
          <a:chExt cx="0" cy="0"/>
        </a:xfrm>
      </p:grpSpPr>
      <p:sp>
        <p:nvSpPr>
          <p:cNvPr id="2" name="Title 1"/>
          <p:cNvSpPr>
            <a:spLocks noGrp="1"/>
          </p:cNvSpPr>
          <p:nvPr>
            <p:ph type="title"/>
          </p:nvPr>
        </p:nvSpPr>
        <p:spPr>
          <a:xfrm>
            <a:off x="1055688" y="548681"/>
            <a:ext cx="10080625" cy="1078364"/>
          </a:xfrm>
          <a:prstGeom prst="rect">
            <a:avLst/>
          </a:prstGeom>
        </p:spPr>
        <p:txBody>
          <a:bodyPr anchor="t"/>
          <a:lstStyle>
            <a:lvl1pPr algn="l">
              <a:defRPr sz="3200"/>
            </a:lvl1pPr>
          </a:lstStyle>
          <a:p>
            <a:r>
              <a:rPr lang="en-US"/>
              <a:t>Click to edit Master title style</a:t>
            </a:r>
          </a:p>
        </p:txBody>
      </p:sp>
      <p:sp>
        <p:nvSpPr>
          <p:cNvPr id="34" name="Text Placeholder 33"/>
          <p:cNvSpPr>
            <a:spLocks noGrp="1"/>
          </p:cNvSpPr>
          <p:nvPr userDrawn="1">
            <p:ph type="body" sz="quarter" idx="13"/>
          </p:nvPr>
        </p:nvSpPr>
        <p:spPr>
          <a:xfrm>
            <a:off x="1775805" y="1605095"/>
            <a:ext cx="9360508" cy="768085"/>
          </a:xfrm>
          <a:prstGeom prst="rect">
            <a:avLst/>
          </a:prstGeom>
        </p:spPr>
        <p:txBody>
          <a:bodyPr anchor="ctr"/>
          <a:lstStyle>
            <a:lvl1pPr marL="0" indent="0" algn="l">
              <a:buNone/>
              <a:defRPr sz="2133" b="0" i="0">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35" name="Text Placeholder 33"/>
          <p:cNvSpPr>
            <a:spLocks noGrp="1"/>
          </p:cNvSpPr>
          <p:nvPr userDrawn="1">
            <p:ph type="body" sz="quarter" idx="14"/>
          </p:nvPr>
        </p:nvSpPr>
        <p:spPr>
          <a:xfrm>
            <a:off x="1774826" y="2506683"/>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36" name="Text Placeholder 33"/>
          <p:cNvSpPr>
            <a:spLocks noGrp="1"/>
          </p:cNvSpPr>
          <p:nvPr userDrawn="1">
            <p:ph type="body" sz="quarter" idx="15"/>
          </p:nvPr>
        </p:nvSpPr>
        <p:spPr>
          <a:xfrm>
            <a:off x="1775805" y="3406585"/>
            <a:ext cx="936050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37" name="Text Placeholder 33"/>
          <p:cNvSpPr>
            <a:spLocks noGrp="1"/>
          </p:cNvSpPr>
          <p:nvPr userDrawn="1">
            <p:ph type="body" sz="quarter" idx="16"/>
          </p:nvPr>
        </p:nvSpPr>
        <p:spPr>
          <a:xfrm>
            <a:off x="1774825" y="4306487"/>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38" name="Text Placeholder 33"/>
          <p:cNvSpPr>
            <a:spLocks noGrp="1"/>
          </p:cNvSpPr>
          <p:nvPr userDrawn="1">
            <p:ph type="body" sz="quarter" idx="17"/>
          </p:nvPr>
        </p:nvSpPr>
        <p:spPr>
          <a:xfrm>
            <a:off x="1774825" y="5206388"/>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pic>
        <p:nvPicPr>
          <p:cNvPr id="10" name="Picture 9">
            <a:extLst>
              <a:ext uri="{FF2B5EF4-FFF2-40B4-BE49-F238E27FC236}">
                <a16:creationId xmlns:a16="http://schemas.microsoft.com/office/drawing/2014/main" id="{2B2D61E7-C676-CB4B-A88C-6D5E87ED05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3" name="Dian numeron paikkamerkki 2">
            <a:extLst>
              <a:ext uri="{FF2B5EF4-FFF2-40B4-BE49-F238E27FC236}">
                <a16:creationId xmlns:a16="http://schemas.microsoft.com/office/drawing/2014/main" id="{393B997C-7668-4298-BA40-150098A4EF38}"/>
              </a:ext>
            </a:extLst>
          </p:cNvPr>
          <p:cNvSpPr>
            <a:spLocks noGrp="1"/>
          </p:cNvSpPr>
          <p:nvPr>
            <p:ph type="sldNum" sz="quarter" idx="18"/>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4165962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slider 4">
    <p:bg>
      <p:bgPr>
        <a:solidFill>
          <a:schemeClr val="bg1"/>
        </a:solidFill>
        <a:effectLst/>
      </p:bgPr>
    </p:bg>
    <p:spTree>
      <p:nvGrpSpPr>
        <p:cNvPr id="1" name=""/>
        <p:cNvGrpSpPr/>
        <p:nvPr/>
      </p:nvGrpSpPr>
      <p:grpSpPr>
        <a:xfrm>
          <a:off x="0" y="0"/>
          <a:ext cx="0" cy="0"/>
          <a:chOff x="0" y="0"/>
          <a:chExt cx="0" cy="0"/>
        </a:xfrm>
      </p:grpSpPr>
      <p:sp>
        <p:nvSpPr>
          <p:cNvPr id="5" name="Suorakulmio 4">
            <a:extLst>
              <a:ext uri="{FF2B5EF4-FFF2-40B4-BE49-F238E27FC236}">
                <a16:creationId xmlns:a16="http://schemas.microsoft.com/office/drawing/2014/main" id="{50BA51FD-446D-49C5-150E-F4B1266A837F}"/>
              </a:ext>
            </a:extLst>
          </p:cNvPr>
          <p:cNvSpPr/>
          <p:nvPr userDrawn="1"/>
        </p:nvSpPr>
        <p:spPr>
          <a:xfrm>
            <a:off x="9260935" y="-122"/>
            <a:ext cx="2931065" cy="6858000"/>
          </a:xfrm>
          <a:prstGeom prst="rect">
            <a:avLst/>
          </a:prstGeom>
          <a:solidFill>
            <a:srgbClr val="D7F2FA"/>
          </a:solidFill>
          <a:ln w="10160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itle 1">
            <a:extLst>
              <a:ext uri="{FF2B5EF4-FFF2-40B4-BE49-F238E27FC236}">
                <a16:creationId xmlns:a16="http://schemas.microsoft.com/office/drawing/2014/main" id="{1C3CB276-23C8-454C-F38C-E9DDBD94C723}"/>
              </a:ext>
            </a:extLst>
          </p:cNvPr>
          <p:cNvSpPr>
            <a:spLocks noGrp="1"/>
          </p:cNvSpPr>
          <p:nvPr>
            <p:ph type="title" hasCustomPrompt="1"/>
          </p:nvPr>
        </p:nvSpPr>
        <p:spPr>
          <a:xfrm>
            <a:off x="648000" y="847896"/>
            <a:ext cx="5396416" cy="1130356"/>
          </a:xfrm>
          <a:prstGeom prst="rect">
            <a:avLst/>
          </a:prstGeom>
        </p:spPr>
        <p:txBody>
          <a:bodyPr anchor="b"/>
          <a:lstStyle>
            <a:lvl1pPr algn="l">
              <a:defRPr sz="3200"/>
            </a:lvl1pPr>
          </a:lstStyle>
          <a:p>
            <a:r>
              <a:rPr lang="fi-FI"/>
              <a:t>Otsikko</a:t>
            </a:r>
            <a:endParaRPr lang="en-US"/>
          </a:p>
        </p:txBody>
      </p:sp>
      <p:sp>
        <p:nvSpPr>
          <p:cNvPr id="7" name="Text Placeholder 11"/>
          <p:cNvSpPr>
            <a:spLocks noGrp="1"/>
          </p:cNvSpPr>
          <p:nvPr>
            <p:ph type="body" sz="quarter" idx="19"/>
          </p:nvPr>
        </p:nvSpPr>
        <p:spPr>
          <a:xfrm>
            <a:off x="648000" y="1988543"/>
            <a:ext cx="5396416" cy="4320480"/>
          </a:xfrm>
          <a:prstGeom prst="rect">
            <a:avLst/>
          </a:prstGeom>
        </p:spPr>
        <p:txBody>
          <a:bodyPr/>
          <a:lstStyle>
            <a:lvl1pPr marL="239178" marR="0" indent="-239178" algn="l" defTabSz="609585" rtl="0" eaLnBrk="1" fontAlgn="auto" latinLnBrk="0" hangingPunct="1">
              <a:lnSpc>
                <a:spcPct val="100000"/>
              </a:lnSpc>
              <a:spcBef>
                <a:spcPct val="20000"/>
              </a:spcBef>
              <a:spcAft>
                <a:spcPts val="0"/>
              </a:spcAft>
              <a:buClrTx/>
              <a:buSzTx/>
              <a:buFont typeface="Lucida Grande"/>
              <a:buChar char="-"/>
              <a:tabLst/>
              <a:defRPr sz="2400">
                <a:solidFill>
                  <a:schemeClr val="tx1"/>
                </a:solidFill>
                <a:latin typeface="+mn-lt"/>
                <a:cs typeface="Georgia"/>
              </a:defRPr>
            </a:lvl1pPr>
            <a:lvl2pPr marL="474121" indent="-234945" algn="l">
              <a:lnSpc>
                <a:spcPct val="100000"/>
              </a:lnSpc>
              <a:spcBef>
                <a:spcPts val="800"/>
              </a:spcBef>
              <a:buFont typeface="Georgia" panose="02040502050405020303" pitchFamily="18" charset="0"/>
              <a:buChar char="–"/>
              <a:defRPr sz="2000">
                <a:solidFill>
                  <a:schemeClr val="tx1"/>
                </a:solidFill>
                <a:latin typeface="+mn-lt"/>
                <a:cs typeface="Georgia"/>
              </a:defRPr>
            </a:lvl2pPr>
            <a:lvl3pPr marL="713300" indent="-234945" algn="l" defTabSz="715415">
              <a:lnSpc>
                <a:spcPct val="100000"/>
              </a:lnSpc>
              <a:spcBef>
                <a:spcPts val="800"/>
              </a:spcBef>
              <a:buFont typeface="Georgia" panose="02040502050405020303" pitchFamily="18" charset="0"/>
              <a:buChar char="–"/>
              <a:defRPr sz="1800">
                <a:solidFill>
                  <a:schemeClr val="tx1"/>
                </a:solidFill>
                <a:latin typeface="+mn-lt"/>
                <a:cs typeface="Georgia"/>
              </a:defRPr>
            </a:lvl3pPr>
            <a:lvl4pPr marL="958827" indent="-234945" algn="l">
              <a:lnSpc>
                <a:spcPct val="100000"/>
              </a:lnSpc>
              <a:buFont typeface="Georgia" panose="02040502050405020303" pitchFamily="18" charset="0"/>
              <a:buChar char="–"/>
              <a:defRPr sz="1800">
                <a:solidFill>
                  <a:schemeClr val="tx1"/>
                </a:solidFill>
                <a:latin typeface="+mn-lt"/>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3" name="Dian numeron paikkamerkki 2">
            <a:extLst>
              <a:ext uri="{FF2B5EF4-FFF2-40B4-BE49-F238E27FC236}">
                <a16:creationId xmlns:a16="http://schemas.microsoft.com/office/drawing/2014/main" id="{1CB09718-65AF-4C02-A869-F518B41AAFB2}"/>
              </a:ext>
            </a:extLst>
          </p:cNvPr>
          <p:cNvSpPr>
            <a:spLocks noGrp="1"/>
          </p:cNvSpPr>
          <p:nvPr>
            <p:ph type="sldNum" sz="quarter" idx="20"/>
          </p:nvPr>
        </p:nvSpPr>
        <p:spPr/>
        <p:txBody>
          <a:bodyPr/>
          <a:lstStyle>
            <a:lvl1pPr algn="l">
              <a:defRPr/>
            </a:lvl1pPr>
          </a:lstStyle>
          <a:p>
            <a:fld id="{3E078C10-ABC5-4EF7-9B5E-599CE2B16BF5}" type="slidenum">
              <a:rPr lang="LID4096" smtClean="0"/>
              <a:pPr/>
              <a:t>‹#›</a:t>
            </a:fld>
            <a:endParaRPr lang="LID4096"/>
          </a:p>
        </p:txBody>
      </p:sp>
      <p:pic>
        <p:nvPicPr>
          <p:cNvPr id="4" name="Picture 5">
            <a:extLst>
              <a:ext uri="{FF2B5EF4-FFF2-40B4-BE49-F238E27FC236}">
                <a16:creationId xmlns:a16="http://schemas.microsoft.com/office/drawing/2014/main" id="{7154D012-8850-6FB6-C1DD-70A77D235B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48370" y="6469129"/>
            <a:ext cx="852029" cy="160359"/>
          </a:xfrm>
          <a:prstGeom prst="rect">
            <a:avLst/>
          </a:prstGeom>
        </p:spPr>
      </p:pic>
      <p:sp>
        <p:nvSpPr>
          <p:cNvPr id="2" name="Kuvan paikkamerkki 2">
            <a:extLst>
              <a:ext uri="{FF2B5EF4-FFF2-40B4-BE49-F238E27FC236}">
                <a16:creationId xmlns:a16="http://schemas.microsoft.com/office/drawing/2014/main" id="{ACBE1ED6-1693-9DF4-B084-AF2B1FFFC4BF}"/>
              </a:ext>
            </a:extLst>
          </p:cNvPr>
          <p:cNvSpPr>
            <a:spLocks noGrp="1"/>
          </p:cNvSpPr>
          <p:nvPr>
            <p:ph type="pic" sz="quarter" idx="11" hasCustomPrompt="1"/>
          </p:nvPr>
        </p:nvSpPr>
        <p:spPr>
          <a:xfrm>
            <a:off x="6096000" y="0"/>
            <a:ext cx="6096000" cy="6858000"/>
          </a:xfrm>
          <a:prstGeom prst="rect">
            <a:avLst/>
          </a:prstGeom>
        </p:spPr>
        <p:txBody>
          <a:bodyPr/>
          <a:lstStyle>
            <a:lvl1pPr marL="0" indent="0">
              <a:buNone/>
              <a:defRPr sz="1500"/>
            </a:lvl1pPr>
          </a:lstStyle>
          <a:p>
            <a:r>
              <a:rPr lang="en-GB" err="1"/>
              <a:t>Kuvapaikka</a:t>
            </a:r>
            <a:endParaRPr lang="en-GB"/>
          </a:p>
        </p:txBody>
      </p:sp>
    </p:spTree>
    <p:extLst>
      <p:ext uri="{BB962C8B-B14F-4D97-AF65-F5344CB8AC3E}">
        <p14:creationId xmlns:p14="http://schemas.microsoft.com/office/powerpoint/2010/main" val="22251216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luettelo TP">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C4AC27-49F9-BB4D-81D3-665AB744D256}"/>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12" name="Title 1">
            <a:extLst>
              <a:ext uri="{FF2B5EF4-FFF2-40B4-BE49-F238E27FC236}">
                <a16:creationId xmlns:a16="http://schemas.microsoft.com/office/drawing/2014/main" id="{DB477874-8C1D-E94F-A3D8-E16F5E599716}"/>
              </a:ext>
            </a:extLst>
          </p:cNvPr>
          <p:cNvSpPr>
            <a:spLocks noGrp="1"/>
          </p:cNvSpPr>
          <p:nvPr>
            <p:ph type="title"/>
          </p:nvPr>
        </p:nvSpPr>
        <p:spPr>
          <a:xfrm>
            <a:off x="1055688" y="548681"/>
            <a:ext cx="10080625" cy="1078364"/>
          </a:xfrm>
          <a:prstGeom prst="rect">
            <a:avLst/>
          </a:prstGeom>
        </p:spPr>
        <p:txBody>
          <a:bodyPr anchor="t"/>
          <a:lstStyle>
            <a:lvl1pPr algn="l">
              <a:defRPr sz="3200">
                <a:solidFill>
                  <a:schemeClr val="bg1"/>
                </a:solidFill>
              </a:defRPr>
            </a:lvl1pPr>
          </a:lstStyle>
          <a:p>
            <a:r>
              <a:rPr lang="en-US"/>
              <a:t>Click to edit Master title style</a:t>
            </a:r>
          </a:p>
        </p:txBody>
      </p:sp>
      <p:sp>
        <p:nvSpPr>
          <p:cNvPr id="13" name="Text Placeholder 33">
            <a:extLst>
              <a:ext uri="{FF2B5EF4-FFF2-40B4-BE49-F238E27FC236}">
                <a16:creationId xmlns:a16="http://schemas.microsoft.com/office/drawing/2014/main" id="{144EC256-532F-144F-A18F-24538A30820C}"/>
              </a:ext>
            </a:extLst>
          </p:cNvPr>
          <p:cNvSpPr>
            <a:spLocks noGrp="1"/>
          </p:cNvSpPr>
          <p:nvPr>
            <p:ph type="body" sz="quarter" idx="13"/>
          </p:nvPr>
        </p:nvSpPr>
        <p:spPr>
          <a:xfrm>
            <a:off x="1775805" y="1605095"/>
            <a:ext cx="9360508" cy="768085"/>
          </a:xfrm>
          <a:prstGeom prst="rect">
            <a:avLst/>
          </a:prstGeom>
        </p:spPr>
        <p:txBody>
          <a:bodyPr anchor="ctr"/>
          <a:lstStyle>
            <a:lvl1pPr marL="0" indent="0" algn="l">
              <a:buNone/>
              <a:defRPr sz="2133" b="0" i="0">
                <a:solidFill>
                  <a:schemeClr val="bg1"/>
                </a:solidFill>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14" name="Text Placeholder 33">
            <a:extLst>
              <a:ext uri="{FF2B5EF4-FFF2-40B4-BE49-F238E27FC236}">
                <a16:creationId xmlns:a16="http://schemas.microsoft.com/office/drawing/2014/main" id="{1D88BC63-4704-6447-AB37-6224F6547DEA}"/>
              </a:ext>
            </a:extLst>
          </p:cNvPr>
          <p:cNvSpPr>
            <a:spLocks noGrp="1"/>
          </p:cNvSpPr>
          <p:nvPr>
            <p:ph type="body" sz="quarter" idx="14"/>
          </p:nvPr>
        </p:nvSpPr>
        <p:spPr>
          <a:xfrm>
            <a:off x="1774826" y="2506683"/>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15" name="Text Placeholder 33">
            <a:extLst>
              <a:ext uri="{FF2B5EF4-FFF2-40B4-BE49-F238E27FC236}">
                <a16:creationId xmlns:a16="http://schemas.microsoft.com/office/drawing/2014/main" id="{D2C5BCCD-F064-7943-BCBE-33C3DA3694E7}"/>
              </a:ext>
            </a:extLst>
          </p:cNvPr>
          <p:cNvSpPr>
            <a:spLocks noGrp="1"/>
          </p:cNvSpPr>
          <p:nvPr>
            <p:ph type="body" sz="quarter" idx="15"/>
          </p:nvPr>
        </p:nvSpPr>
        <p:spPr>
          <a:xfrm>
            <a:off x="1775805" y="3406585"/>
            <a:ext cx="936050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16" name="Text Placeholder 33">
            <a:extLst>
              <a:ext uri="{FF2B5EF4-FFF2-40B4-BE49-F238E27FC236}">
                <a16:creationId xmlns:a16="http://schemas.microsoft.com/office/drawing/2014/main" id="{04DA962D-B2D3-9647-A841-0720D47991B0}"/>
              </a:ext>
            </a:extLst>
          </p:cNvPr>
          <p:cNvSpPr>
            <a:spLocks noGrp="1"/>
          </p:cNvSpPr>
          <p:nvPr>
            <p:ph type="body" sz="quarter" idx="16"/>
          </p:nvPr>
        </p:nvSpPr>
        <p:spPr>
          <a:xfrm>
            <a:off x="1774825" y="4306487"/>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17" name="Text Placeholder 33">
            <a:extLst>
              <a:ext uri="{FF2B5EF4-FFF2-40B4-BE49-F238E27FC236}">
                <a16:creationId xmlns:a16="http://schemas.microsoft.com/office/drawing/2014/main" id="{1724C58E-0E8F-2C40-AB87-C13229EB7520}"/>
              </a:ext>
            </a:extLst>
          </p:cNvPr>
          <p:cNvSpPr>
            <a:spLocks noGrp="1"/>
          </p:cNvSpPr>
          <p:nvPr>
            <p:ph type="body" sz="quarter" idx="17"/>
          </p:nvPr>
        </p:nvSpPr>
        <p:spPr>
          <a:xfrm>
            <a:off x="1774825" y="5206388"/>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2" name="Dian numeron paikkamerkki 1">
            <a:extLst>
              <a:ext uri="{FF2B5EF4-FFF2-40B4-BE49-F238E27FC236}">
                <a16:creationId xmlns:a16="http://schemas.microsoft.com/office/drawing/2014/main" id="{791FFD7E-119C-492E-870A-9BBC3D172779}"/>
              </a:ext>
            </a:extLst>
          </p:cNvPr>
          <p:cNvSpPr>
            <a:spLocks noGrp="1"/>
          </p:cNvSpPr>
          <p:nvPr>
            <p:ph type="sldNum" sz="quarter" idx="18"/>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291704403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Graafi">
    <p:spTree>
      <p:nvGrpSpPr>
        <p:cNvPr id="1" name=""/>
        <p:cNvGrpSpPr/>
        <p:nvPr/>
      </p:nvGrpSpPr>
      <p:grpSpPr>
        <a:xfrm>
          <a:off x="0" y="0"/>
          <a:ext cx="0" cy="0"/>
          <a:chOff x="0" y="0"/>
          <a:chExt cx="0" cy="0"/>
        </a:xfrm>
      </p:grpSpPr>
      <p:sp>
        <p:nvSpPr>
          <p:cNvPr id="7" name="Title 6"/>
          <p:cNvSpPr>
            <a:spLocks noGrp="1"/>
          </p:cNvSpPr>
          <p:nvPr>
            <p:ph type="title"/>
          </p:nvPr>
        </p:nvSpPr>
        <p:spPr>
          <a:xfrm>
            <a:off x="1055688" y="548681"/>
            <a:ext cx="10080624" cy="864096"/>
          </a:xfrm>
          <a:prstGeom prst="rect">
            <a:avLst/>
          </a:prstGeom>
        </p:spPr>
        <p:txBody>
          <a:bodyPr/>
          <a:lstStyle>
            <a:lvl1pPr>
              <a:defRPr sz="3200"/>
            </a:lvl1pPr>
          </a:lstStyle>
          <a:p>
            <a:r>
              <a:rPr lang="en-US"/>
              <a:t>Click to edit Master title style</a:t>
            </a:r>
          </a:p>
        </p:txBody>
      </p:sp>
      <p:sp>
        <p:nvSpPr>
          <p:cNvPr id="4" name="Content Placeholder 3"/>
          <p:cNvSpPr>
            <a:spLocks noGrp="1"/>
          </p:cNvSpPr>
          <p:nvPr>
            <p:ph sz="quarter" idx="11"/>
          </p:nvPr>
        </p:nvSpPr>
        <p:spPr>
          <a:xfrm>
            <a:off x="1055688" y="1508786"/>
            <a:ext cx="10080624" cy="44157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5" name="Picture 4">
            <a:extLst>
              <a:ext uri="{FF2B5EF4-FFF2-40B4-BE49-F238E27FC236}">
                <a16:creationId xmlns:a16="http://schemas.microsoft.com/office/drawing/2014/main" id="{367CFA92-6B46-5C4F-9253-7F92C92B0F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2" name="Dian numeron paikkamerkki 1">
            <a:extLst>
              <a:ext uri="{FF2B5EF4-FFF2-40B4-BE49-F238E27FC236}">
                <a16:creationId xmlns:a16="http://schemas.microsoft.com/office/drawing/2014/main" id="{FB2C9357-D73E-4A4C-925D-B2759AA6C3DA}"/>
              </a:ext>
            </a:extLst>
          </p:cNvPr>
          <p:cNvSpPr>
            <a:spLocks noGrp="1"/>
          </p:cNvSpPr>
          <p:nvPr>
            <p:ph type="sldNum" sz="quarter" idx="12"/>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7105434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Mustapohjainen graafi">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88" y="548680"/>
            <a:ext cx="10080624" cy="886343"/>
          </a:xfrm>
          <a:prstGeom prst="rect">
            <a:avLst/>
          </a:prstGeom>
        </p:spPr>
        <p:txBody>
          <a:bodyPr/>
          <a:lstStyle>
            <a:lvl1pPr>
              <a:defRPr sz="3200">
                <a:solidFill>
                  <a:schemeClr val="bg1"/>
                </a:solidFill>
              </a:defRPr>
            </a:lvl1pPr>
          </a:lstStyle>
          <a:p>
            <a:r>
              <a:rPr lang="en-US"/>
              <a:t>Click to edit Master title style</a:t>
            </a:r>
          </a:p>
        </p:txBody>
      </p:sp>
      <p:sp>
        <p:nvSpPr>
          <p:cNvPr id="6" name="Content Placeholder 5"/>
          <p:cNvSpPr>
            <a:spLocks noGrp="1"/>
          </p:cNvSpPr>
          <p:nvPr>
            <p:ph sz="quarter" idx="11"/>
          </p:nvPr>
        </p:nvSpPr>
        <p:spPr>
          <a:xfrm>
            <a:off x="1055689" y="1509185"/>
            <a:ext cx="10078576" cy="460798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a:extLst>
              <a:ext uri="{FF2B5EF4-FFF2-40B4-BE49-F238E27FC236}">
                <a16:creationId xmlns:a16="http://schemas.microsoft.com/office/drawing/2014/main" id="{24E2E6B1-389B-0B4D-B951-9D4353E5A188}"/>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3" name="Dian numeron paikkamerkki 2">
            <a:extLst>
              <a:ext uri="{FF2B5EF4-FFF2-40B4-BE49-F238E27FC236}">
                <a16:creationId xmlns:a16="http://schemas.microsoft.com/office/drawing/2014/main" id="{09F4EC56-8604-407C-BDED-F60638F4339F}"/>
              </a:ext>
            </a:extLst>
          </p:cNvPr>
          <p:cNvSpPr>
            <a:spLocks noGrp="1"/>
          </p:cNvSpPr>
          <p:nvPr>
            <p:ph type="sldNum" sz="quarter" idx="12"/>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39854997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Graafi">
    <p:spTree>
      <p:nvGrpSpPr>
        <p:cNvPr id="1" name=""/>
        <p:cNvGrpSpPr/>
        <p:nvPr/>
      </p:nvGrpSpPr>
      <p:grpSpPr>
        <a:xfrm>
          <a:off x="0" y="0"/>
          <a:ext cx="0" cy="0"/>
          <a:chOff x="0" y="0"/>
          <a:chExt cx="0" cy="0"/>
        </a:xfrm>
      </p:grpSpPr>
      <p:sp>
        <p:nvSpPr>
          <p:cNvPr id="5" name="Otsikko 3">
            <a:extLst>
              <a:ext uri="{FF2B5EF4-FFF2-40B4-BE49-F238E27FC236}">
                <a16:creationId xmlns:a16="http://schemas.microsoft.com/office/drawing/2014/main" id="{AE74E28C-5780-A543-ACC8-EE7D99F5959E}"/>
              </a:ext>
            </a:extLst>
          </p:cNvPr>
          <p:cNvSpPr>
            <a:spLocks noGrp="1"/>
          </p:cNvSpPr>
          <p:nvPr>
            <p:ph type="title"/>
          </p:nvPr>
        </p:nvSpPr>
        <p:spPr>
          <a:xfrm>
            <a:off x="1055688" y="548680"/>
            <a:ext cx="10080625" cy="886343"/>
          </a:xfrm>
          <a:prstGeom prst="rect">
            <a:avLst/>
          </a:prstGeom>
        </p:spPr>
        <p:txBody>
          <a:bodyPr/>
          <a:lstStyle/>
          <a:p>
            <a:r>
              <a:rPr lang="en-US"/>
              <a:t>Click to edit Master title style</a:t>
            </a:r>
            <a:endParaRPr lang="fi-FI"/>
          </a:p>
        </p:txBody>
      </p:sp>
      <p:sp>
        <p:nvSpPr>
          <p:cNvPr id="8" name="Sisällön paikkamerkki 17">
            <a:extLst>
              <a:ext uri="{FF2B5EF4-FFF2-40B4-BE49-F238E27FC236}">
                <a16:creationId xmlns:a16="http://schemas.microsoft.com/office/drawing/2014/main" id="{4793DC74-8AA9-5E46-9DED-129AC46C11C3}"/>
              </a:ext>
            </a:extLst>
          </p:cNvPr>
          <p:cNvSpPr>
            <a:spLocks noGrp="1"/>
          </p:cNvSpPr>
          <p:nvPr>
            <p:ph sz="quarter" idx="11"/>
          </p:nvPr>
        </p:nvSpPr>
        <p:spPr>
          <a:xfrm>
            <a:off x="1055688" y="1509185"/>
            <a:ext cx="10080625" cy="4607983"/>
          </a:xfrm>
          <a:prstGeom prst="rect">
            <a:avLst/>
          </a:prstGeom>
        </p:spPr>
        <p:txBody>
          <a:bodyPr/>
          <a:lstStyle/>
          <a:p>
            <a:pPr lvl="0"/>
            <a:r>
              <a:rPr lang="en-US"/>
              <a:t>Click to edit Master text styles</a:t>
            </a:r>
          </a:p>
        </p:txBody>
      </p:sp>
      <p:pic>
        <p:nvPicPr>
          <p:cNvPr id="7" name="Picture 6">
            <a:extLst>
              <a:ext uri="{FF2B5EF4-FFF2-40B4-BE49-F238E27FC236}">
                <a16:creationId xmlns:a16="http://schemas.microsoft.com/office/drawing/2014/main" id="{909740BE-EF20-0841-BCE4-AAC3FE0DAE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2" name="Dian numeron paikkamerkki 1">
            <a:extLst>
              <a:ext uri="{FF2B5EF4-FFF2-40B4-BE49-F238E27FC236}">
                <a16:creationId xmlns:a16="http://schemas.microsoft.com/office/drawing/2014/main" id="{9A975EE7-734F-4163-84B5-8B5DA25C9352}"/>
              </a:ext>
            </a:extLst>
          </p:cNvPr>
          <p:cNvSpPr>
            <a:spLocks noGrp="1"/>
          </p:cNvSpPr>
          <p:nvPr>
            <p:ph type="sldNum" sz="quarter" idx="12"/>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4390254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Aloitus ja lopetus valkonen pohja">
    <p:spTree>
      <p:nvGrpSpPr>
        <p:cNvPr id="1" name=""/>
        <p:cNvGrpSpPr/>
        <p:nvPr/>
      </p:nvGrpSpPr>
      <p:grpSpPr>
        <a:xfrm>
          <a:off x="0" y="0"/>
          <a:ext cx="0" cy="0"/>
          <a:chOff x="0" y="0"/>
          <a:chExt cx="0" cy="0"/>
        </a:xfrm>
      </p:grpSpPr>
      <p:sp>
        <p:nvSpPr>
          <p:cNvPr id="2" name="Title 1"/>
          <p:cNvSpPr>
            <a:spLocks noGrp="1"/>
          </p:cNvSpPr>
          <p:nvPr>
            <p:ph type="title"/>
          </p:nvPr>
        </p:nvSpPr>
        <p:spPr>
          <a:xfrm>
            <a:off x="719403" y="2853631"/>
            <a:ext cx="10753195" cy="886343"/>
          </a:xfrm>
        </p:spPr>
        <p:txBody>
          <a:bodyPr anchor="ctr"/>
          <a:lstStyle>
            <a:lvl1pPr algn="l">
              <a:lnSpc>
                <a:spcPct val="90000"/>
              </a:lnSpc>
              <a:defRPr/>
            </a:lvl1pPr>
          </a:lstStyle>
          <a:p>
            <a:r>
              <a:rPr lang="fi-FI" noProof="0"/>
              <a:t>Muokkaa ots. perustyyl. napsautt.</a:t>
            </a:r>
            <a:endParaRPr lang="en-GB" noProof="0"/>
          </a:p>
        </p:txBody>
      </p:sp>
      <p:sp>
        <p:nvSpPr>
          <p:cNvPr id="4" name="Text Placeholder 3"/>
          <p:cNvSpPr>
            <a:spLocks noGrp="1"/>
          </p:cNvSpPr>
          <p:nvPr>
            <p:ph type="body" sz="quarter" idx="10"/>
          </p:nvPr>
        </p:nvSpPr>
        <p:spPr>
          <a:xfrm>
            <a:off x="719669" y="2372883"/>
            <a:ext cx="10752929" cy="480484"/>
          </a:xfrm>
        </p:spPr>
        <p:txBody>
          <a:bodyPr/>
          <a:lstStyle>
            <a:lvl1pPr marL="0" indent="0" algn="l">
              <a:buNone/>
              <a:defRPr sz="2400"/>
            </a:lvl1pPr>
            <a:lvl2pPr algn="l">
              <a:defRPr/>
            </a:lvl2pPr>
            <a:lvl3pPr algn="l">
              <a:defRPr/>
            </a:lvl3pPr>
            <a:lvl4pPr algn="l">
              <a:defRPr/>
            </a:lvl4pPr>
            <a:lvl5pPr algn="l">
              <a:defRPr/>
            </a:lvl5pPr>
          </a:lstStyle>
          <a:p>
            <a:pPr lvl="0"/>
            <a:r>
              <a:rPr lang="fi-FI" noProof="0"/>
              <a:t>Muokkaa tekstin perustyylejä</a:t>
            </a:r>
          </a:p>
        </p:txBody>
      </p:sp>
      <p:sp>
        <p:nvSpPr>
          <p:cNvPr id="5" name="Text Placeholder 3"/>
          <p:cNvSpPr>
            <a:spLocks noGrp="1"/>
          </p:cNvSpPr>
          <p:nvPr>
            <p:ph type="body" sz="quarter" idx="11"/>
          </p:nvPr>
        </p:nvSpPr>
        <p:spPr>
          <a:xfrm>
            <a:off x="719669" y="3909054"/>
            <a:ext cx="10752929" cy="480484"/>
          </a:xfrm>
        </p:spPr>
        <p:txBody>
          <a:bodyPr/>
          <a:lstStyle>
            <a:lvl1pPr marL="0" indent="0" algn="l">
              <a:buNone/>
              <a:defRPr/>
            </a:lvl1pPr>
            <a:lvl2pPr algn="l">
              <a:defRPr/>
            </a:lvl2pPr>
            <a:lvl3pPr algn="l">
              <a:defRPr/>
            </a:lvl3pPr>
            <a:lvl4pPr algn="l">
              <a:defRPr/>
            </a:lvl4pPr>
            <a:lvl5pPr algn="l">
              <a:defRPr/>
            </a:lvl5pPr>
          </a:lstStyle>
          <a:p>
            <a:pPr lvl="0"/>
            <a:r>
              <a:rPr lang="fi-FI" noProof="0"/>
              <a:t>Muokkaa tekstin perustyylejä</a:t>
            </a:r>
          </a:p>
        </p:txBody>
      </p:sp>
      <p:pic>
        <p:nvPicPr>
          <p:cNvPr id="7" name="Picture 6" descr="Sitra_logo.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748150" y="6309321"/>
            <a:ext cx="1204501" cy="479919"/>
          </a:xfrm>
          <a:prstGeom prst="rect">
            <a:avLst/>
          </a:prstGeom>
        </p:spPr>
      </p:pic>
      <p:pic>
        <p:nvPicPr>
          <p:cNvPr id="3" name="Picture 2" descr="SITRA_BLACK.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363918294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Vain otsikko" userDrawn="1">
  <p:cSld name="Vain otsikko">
    <p:spTree>
      <p:nvGrpSpPr>
        <p:cNvPr id="1" name="Shape 46"/>
        <p:cNvGrpSpPr/>
        <p:nvPr/>
      </p:nvGrpSpPr>
      <p:grpSpPr>
        <a:xfrm>
          <a:off x="0" y="0"/>
          <a:ext cx="0" cy="0"/>
          <a:chOff x="0" y="0"/>
          <a:chExt cx="0" cy="0"/>
        </a:xfrm>
      </p:grpSpPr>
      <p:sp>
        <p:nvSpPr>
          <p:cNvPr id="6" name="Otsikon paikkamerkki 1">
            <a:extLst>
              <a:ext uri="{FF2B5EF4-FFF2-40B4-BE49-F238E27FC236}">
                <a16:creationId xmlns:a16="http://schemas.microsoft.com/office/drawing/2014/main" id="{BA2F545E-60EF-9D41-A316-89BAFB922E3F}"/>
              </a:ext>
            </a:extLst>
          </p:cNvPr>
          <p:cNvSpPr>
            <a:spLocks noGrp="1"/>
          </p:cNvSpPr>
          <p:nvPr>
            <p:ph type="title"/>
          </p:nvPr>
        </p:nvSpPr>
        <p:spPr>
          <a:xfrm>
            <a:off x="623392" y="356659"/>
            <a:ext cx="10945216" cy="1078364"/>
          </a:xfrm>
          <a:prstGeom prst="rect">
            <a:avLst/>
          </a:prstGeom>
        </p:spPr>
        <p:txBody>
          <a:bodyPr vert="horz" lIns="0" tIns="0" rIns="0" bIns="0" rtlCol="0" anchor="ctr" anchorCtr="0">
            <a:noAutofit/>
          </a:bodyPr>
          <a:lstStyle/>
          <a:p>
            <a:r>
              <a:rPr lang="fi-FI"/>
              <a:t>Muokkaa perustyyl. napsautt.</a:t>
            </a:r>
          </a:p>
        </p:txBody>
      </p:sp>
    </p:spTree>
    <p:extLst>
      <p:ext uri="{BB962C8B-B14F-4D97-AF65-F5344CB8AC3E}">
        <p14:creationId xmlns:p14="http://schemas.microsoft.com/office/powerpoint/2010/main" val="42141274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perusotsikko VP">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29D1CE-82CA-EB46-B6CB-E493D3FAE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55688" y="2746473"/>
            <a:ext cx="10080626" cy="682527"/>
          </a:xfrm>
          <a:prstGeom prst="rect">
            <a:avLst/>
          </a:prstGeom>
        </p:spPr>
        <p:txBody>
          <a:bodyPr anchor="b"/>
          <a:lstStyle>
            <a:lvl1pPr algn="l">
              <a:lnSpc>
                <a:spcPct val="90000"/>
              </a:lnSpc>
              <a:defRPr sz="5400">
                <a:solidFill>
                  <a:schemeClr val="tx1"/>
                </a:solidFill>
              </a:defRPr>
            </a:lvl1pPr>
          </a:lstStyle>
          <a:p>
            <a:r>
              <a:rPr lang="fi-FI"/>
              <a:t>Perusotsikko + VP</a:t>
            </a:r>
            <a:endParaRPr lang="en-US"/>
          </a:p>
        </p:txBody>
      </p:sp>
      <p:sp>
        <p:nvSpPr>
          <p:cNvPr id="7" name="Text Placeholder 3">
            <a:extLst>
              <a:ext uri="{FF2B5EF4-FFF2-40B4-BE49-F238E27FC236}">
                <a16:creationId xmlns:a16="http://schemas.microsoft.com/office/drawing/2014/main" id="{BECB3038-49B4-004B-B993-7B487852FE44}"/>
              </a:ext>
            </a:extLst>
          </p:cNvPr>
          <p:cNvSpPr>
            <a:spLocks noGrp="1"/>
          </p:cNvSpPr>
          <p:nvPr>
            <p:ph type="body" sz="quarter" idx="14"/>
          </p:nvPr>
        </p:nvSpPr>
        <p:spPr>
          <a:xfrm>
            <a:off x="1055688" y="3669241"/>
            <a:ext cx="10080625" cy="480484"/>
          </a:xfrm>
          <a:prstGeom prst="rect">
            <a:avLst/>
          </a:prstGeom>
        </p:spPr>
        <p:txBody>
          <a:bodyPr/>
          <a:lstStyle>
            <a:lvl1pPr marL="0" indent="0" algn="l">
              <a:buNone/>
              <a:defRPr>
                <a:solidFill>
                  <a:schemeClr val="tx1"/>
                </a:solidFill>
              </a:defRPr>
            </a:lvl1pPr>
            <a:lvl2pPr algn="l">
              <a:defRPr/>
            </a:lvl2pPr>
            <a:lvl3pPr algn="l">
              <a:defRPr/>
            </a:lvl3pPr>
            <a:lvl4pPr algn="l">
              <a:defRPr/>
            </a:lvl4pPr>
            <a:lvl5pPr algn="l">
              <a:defRPr/>
            </a:lvl5pPr>
          </a:lstStyle>
          <a:p>
            <a:pPr lvl="0"/>
            <a:r>
              <a:rPr lang="en-GB"/>
              <a:t>Click to edit Master text styles</a:t>
            </a:r>
          </a:p>
        </p:txBody>
      </p:sp>
      <p:sp>
        <p:nvSpPr>
          <p:cNvPr id="9" name="Text Placeholder 3">
            <a:extLst>
              <a:ext uri="{FF2B5EF4-FFF2-40B4-BE49-F238E27FC236}">
                <a16:creationId xmlns:a16="http://schemas.microsoft.com/office/drawing/2014/main" id="{A1331ACB-46F7-824E-8ABE-5A6FB6D0014A}"/>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tx1"/>
                </a:solidFill>
              </a:defRPr>
            </a:lvl1pPr>
            <a:lvl2pPr algn="l">
              <a:defRPr/>
            </a:lvl2pPr>
            <a:lvl3pPr algn="l">
              <a:defRPr/>
            </a:lvl3pPr>
            <a:lvl4pPr algn="l">
              <a:defRPr/>
            </a:lvl4pPr>
            <a:lvl5pPr algn="l">
              <a:defRPr/>
            </a:lvl5pPr>
          </a:lstStyle>
          <a:p>
            <a:pPr lvl="0"/>
            <a:r>
              <a:rPr lang="fi-FI"/>
              <a:t>pvm</a:t>
            </a:r>
          </a:p>
        </p:txBody>
      </p:sp>
      <p:sp>
        <p:nvSpPr>
          <p:cNvPr id="2" name="Dian numeron paikkamerkki 1">
            <a:extLst>
              <a:ext uri="{FF2B5EF4-FFF2-40B4-BE49-F238E27FC236}">
                <a16:creationId xmlns:a16="http://schemas.microsoft.com/office/drawing/2014/main" id="{9EF2B599-884D-4599-8975-A9560AE77CFE}"/>
              </a:ext>
            </a:extLst>
          </p:cNvPr>
          <p:cNvSpPr>
            <a:spLocks noGrp="1"/>
          </p:cNvSpPr>
          <p:nvPr>
            <p:ph type="sldNum" sz="quarter" idx="16"/>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31784284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perusotsikko TP">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055688" y="2746473"/>
            <a:ext cx="10080626" cy="682527"/>
          </a:xfrm>
          <a:prstGeom prst="rect">
            <a:avLst/>
          </a:prstGeom>
        </p:spPr>
        <p:txBody>
          <a:bodyPr anchor="b"/>
          <a:lstStyle>
            <a:lvl1pPr algn="l">
              <a:lnSpc>
                <a:spcPct val="90000"/>
              </a:lnSpc>
              <a:defRPr sz="5400">
                <a:solidFill>
                  <a:schemeClr val="bg1"/>
                </a:solidFill>
              </a:defRPr>
            </a:lvl1pPr>
          </a:lstStyle>
          <a:p>
            <a:r>
              <a:rPr lang="fi-FI"/>
              <a:t>Perusotsikko + TP</a:t>
            </a:r>
            <a:endParaRPr lang="en-US"/>
          </a:p>
        </p:txBody>
      </p:sp>
      <p:sp>
        <p:nvSpPr>
          <p:cNvPr id="10" name="Text Placeholder 3"/>
          <p:cNvSpPr>
            <a:spLocks noGrp="1"/>
          </p:cNvSpPr>
          <p:nvPr>
            <p:ph type="body" sz="quarter" idx="14"/>
          </p:nvPr>
        </p:nvSpPr>
        <p:spPr>
          <a:xfrm>
            <a:off x="1055688" y="3669241"/>
            <a:ext cx="10080625" cy="480484"/>
          </a:xfrm>
          <a:prstGeom prst="rect">
            <a:avLst/>
          </a:prstGeom>
        </p:spPr>
        <p:txBody>
          <a:bodyPr/>
          <a:lstStyle>
            <a:lvl1pPr marL="0" indent="0" algn="l">
              <a:buNone/>
              <a:defRPr>
                <a:solidFill>
                  <a:schemeClr val="bg1"/>
                </a:solidFill>
              </a:defRPr>
            </a:lvl1pPr>
            <a:lvl2pPr algn="l">
              <a:defRPr/>
            </a:lvl2pPr>
            <a:lvl3pPr algn="l">
              <a:defRPr/>
            </a:lvl3pPr>
            <a:lvl4pPr algn="l">
              <a:defRPr/>
            </a:lvl4pPr>
            <a:lvl5pPr algn="l">
              <a:defRPr/>
            </a:lvl5pPr>
          </a:lstStyle>
          <a:p>
            <a:pPr lvl="0"/>
            <a:r>
              <a:rPr lang="en-GB"/>
              <a:t>Click to edit Master text styles</a:t>
            </a:r>
          </a:p>
        </p:txBody>
      </p:sp>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6" name="Text Placeholder 3">
            <a:extLst>
              <a:ext uri="{FF2B5EF4-FFF2-40B4-BE49-F238E27FC236}">
                <a16:creationId xmlns:a16="http://schemas.microsoft.com/office/drawing/2014/main" id="{ACF2E1BD-1EBD-D043-8547-BA8227972EB6}"/>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bg1"/>
                </a:solidFill>
              </a:defRPr>
            </a:lvl1pPr>
            <a:lvl2pPr algn="l">
              <a:defRPr/>
            </a:lvl2pPr>
            <a:lvl3pPr algn="l">
              <a:defRPr/>
            </a:lvl3pPr>
            <a:lvl4pPr algn="l">
              <a:defRPr/>
            </a:lvl4pPr>
            <a:lvl5pPr algn="l">
              <a:defRPr/>
            </a:lvl5pPr>
          </a:lstStyle>
          <a:p>
            <a:pPr lvl="0"/>
            <a:r>
              <a:rPr lang="fi-FI"/>
              <a:t>pvm</a:t>
            </a:r>
          </a:p>
        </p:txBody>
      </p:sp>
      <p:sp>
        <p:nvSpPr>
          <p:cNvPr id="2" name="Dian numeron paikkamerkki 1">
            <a:extLst>
              <a:ext uri="{FF2B5EF4-FFF2-40B4-BE49-F238E27FC236}">
                <a16:creationId xmlns:a16="http://schemas.microsoft.com/office/drawing/2014/main" id="{5320E9FA-EE25-40B6-A897-069B210866A6}"/>
              </a:ext>
            </a:extLst>
          </p:cNvPr>
          <p:cNvSpPr>
            <a:spLocks noGrp="1"/>
          </p:cNvSpPr>
          <p:nvPr>
            <p:ph type="sldNum" sz="quarter" idx="16"/>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35632147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väliotsikko V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2084202"/>
            <a:ext cx="10080624" cy="1632181"/>
          </a:xfrm>
          <a:prstGeom prst="rect">
            <a:avLst/>
          </a:prstGeom>
        </p:spPr>
        <p:txBody>
          <a:bodyPr bIns="140400" anchor="b" anchorCtr="0"/>
          <a:lstStyle>
            <a:lvl1pPr algn="ctr">
              <a:defRPr sz="4000" cap="none"/>
            </a:lvl1pPr>
          </a:lstStyle>
          <a:p>
            <a:r>
              <a:rPr lang="fi-FI"/>
              <a:t>Väliotsikko + VP</a:t>
            </a:r>
            <a:endParaRPr lang="en-US"/>
          </a:p>
        </p:txBody>
      </p:sp>
      <p:sp>
        <p:nvSpPr>
          <p:cNvPr id="6" name="Text Placeholder 5"/>
          <p:cNvSpPr>
            <a:spLocks noGrp="1"/>
          </p:cNvSpPr>
          <p:nvPr>
            <p:ph type="body" sz="quarter" idx="11"/>
          </p:nvPr>
        </p:nvSpPr>
        <p:spPr>
          <a:xfrm>
            <a:off x="1055689" y="3861375"/>
            <a:ext cx="10080624" cy="575733"/>
          </a:xfrm>
          <a:prstGeom prst="rect">
            <a:avLst/>
          </a:prstGeom>
        </p:spPr>
        <p:txBody>
          <a:bodyPr/>
          <a:lstStyle>
            <a:lvl1pPr marL="0" indent="0" algn="ctr">
              <a:buNone/>
              <a:defRPr>
                <a:latin typeface="Georgia"/>
                <a:cs typeface="Georgia"/>
              </a:defRPr>
            </a:lvl1pPr>
          </a:lstStyle>
          <a:p>
            <a:pPr lvl="0"/>
            <a:r>
              <a:rPr lang="en-GB"/>
              <a:t>Click to edit Master text styles</a:t>
            </a:r>
          </a:p>
        </p:txBody>
      </p:sp>
      <p:pic>
        <p:nvPicPr>
          <p:cNvPr id="7" name="Picture 6">
            <a:extLst>
              <a:ext uri="{FF2B5EF4-FFF2-40B4-BE49-F238E27FC236}">
                <a16:creationId xmlns:a16="http://schemas.microsoft.com/office/drawing/2014/main" id="{7F7B64EB-9373-B24F-A3F8-8860C5C84A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3" name="Dian numeron paikkamerkki 2">
            <a:extLst>
              <a:ext uri="{FF2B5EF4-FFF2-40B4-BE49-F238E27FC236}">
                <a16:creationId xmlns:a16="http://schemas.microsoft.com/office/drawing/2014/main" id="{F0B11A6E-42AA-4090-BEF8-8EDBC7DDE075}"/>
              </a:ext>
            </a:extLst>
          </p:cNvPr>
          <p:cNvSpPr>
            <a:spLocks noGrp="1"/>
          </p:cNvSpPr>
          <p:nvPr>
            <p:ph type="sldNum" sz="quarter" idx="12"/>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2507822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väliotsikko TP">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2084202"/>
            <a:ext cx="10080624" cy="1632181"/>
          </a:xfrm>
          <a:prstGeom prst="rect">
            <a:avLst/>
          </a:prstGeom>
        </p:spPr>
        <p:txBody>
          <a:bodyPr bIns="140400" anchor="b" anchorCtr="0"/>
          <a:lstStyle>
            <a:lvl1pPr algn="ctr">
              <a:defRPr sz="4000" cap="none">
                <a:solidFill>
                  <a:schemeClr val="bg1"/>
                </a:solidFill>
              </a:defRPr>
            </a:lvl1pPr>
          </a:lstStyle>
          <a:p>
            <a:r>
              <a:rPr lang="fi-FI"/>
              <a:t>Väliotsikko + TP</a:t>
            </a:r>
            <a:endParaRPr lang="en-US"/>
          </a:p>
        </p:txBody>
      </p:sp>
      <p:sp>
        <p:nvSpPr>
          <p:cNvPr id="6" name="Text Placeholder 5"/>
          <p:cNvSpPr>
            <a:spLocks noGrp="1"/>
          </p:cNvSpPr>
          <p:nvPr>
            <p:ph type="body" sz="quarter" idx="11"/>
          </p:nvPr>
        </p:nvSpPr>
        <p:spPr>
          <a:xfrm>
            <a:off x="1055689" y="3861375"/>
            <a:ext cx="10080624" cy="575733"/>
          </a:xfrm>
          <a:prstGeom prst="rect">
            <a:avLst/>
          </a:prstGeom>
        </p:spPr>
        <p:txBody>
          <a:bodyPr/>
          <a:lstStyle>
            <a:lvl1pPr marL="0" indent="0" algn="ctr">
              <a:buNone/>
              <a:defRPr>
                <a:solidFill>
                  <a:schemeClr val="bg1"/>
                </a:solidFill>
                <a:latin typeface="Georgia"/>
                <a:cs typeface="Georgia"/>
              </a:defRPr>
            </a:lvl1pPr>
          </a:lstStyle>
          <a:p>
            <a:pPr lvl="0"/>
            <a:r>
              <a:rPr lang="en-GB"/>
              <a:t>Click to edit Master text styles</a:t>
            </a:r>
          </a:p>
        </p:txBody>
      </p:sp>
      <p:pic>
        <p:nvPicPr>
          <p:cNvPr id="7" name="Picture 6">
            <a:extLst>
              <a:ext uri="{FF2B5EF4-FFF2-40B4-BE49-F238E27FC236}">
                <a16:creationId xmlns:a16="http://schemas.microsoft.com/office/drawing/2014/main" id="{F93495C6-4304-4E4A-97C2-9350558AA287}"/>
              </a:ext>
            </a:extLst>
          </p:cNvPr>
          <p:cNvPicPr>
            <a:picLocks noChangeAspect="1"/>
          </p:cNvPicPr>
          <p:nvPr userDrawn="1"/>
        </p:nvPicPr>
        <p:blipFill>
          <a:blip r:embed="rId2"/>
          <a:stretch>
            <a:fillRect/>
          </a:stretch>
        </p:blipFill>
        <p:spPr>
          <a:xfrm>
            <a:off x="11073600" y="6490800"/>
            <a:ext cx="961200" cy="181192"/>
          </a:xfrm>
          <a:prstGeom prst="rect">
            <a:avLst/>
          </a:prstGeom>
        </p:spPr>
      </p:pic>
    </p:spTree>
    <p:extLst>
      <p:ext uri="{BB962C8B-B14F-4D97-AF65-F5344CB8AC3E}">
        <p14:creationId xmlns:p14="http://schemas.microsoft.com/office/powerpoint/2010/main" val="2165965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slider 1">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259611-52E6-6498-3759-4AB02599A4F7}"/>
              </a:ext>
            </a:extLst>
          </p:cNvPr>
          <p:cNvSpPr/>
          <p:nvPr userDrawn="1"/>
        </p:nvSpPr>
        <p:spPr>
          <a:xfrm>
            <a:off x="6094800" y="0"/>
            <a:ext cx="6096000" cy="6858000"/>
          </a:xfrm>
          <a:prstGeom prst="rect">
            <a:avLst/>
          </a:prstGeom>
          <a:solidFill>
            <a:srgbClr val="D7F2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itle 1">
            <a:extLst>
              <a:ext uri="{FF2B5EF4-FFF2-40B4-BE49-F238E27FC236}">
                <a16:creationId xmlns:a16="http://schemas.microsoft.com/office/drawing/2014/main" id="{1C3CB276-23C8-454C-F38C-E9DDBD94C723}"/>
              </a:ext>
            </a:extLst>
          </p:cNvPr>
          <p:cNvSpPr>
            <a:spLocks noGrp="1"/>
          </p:cNvSpPr>
          <p:nvPr>
            <p:ph type="title" hasCustomPrompt="1"/>
          </p:nvPr>
        </p:nvSpPr>
        <p:spPr>
          <a:xfrm>
            <a:off x="648000" y="2863822"/>
            <a:ext cx="5036024" cy="1130356"/>
          </a:xfrm>
          <a:prstGeom prst="rect">
            <a:avLst/>
          </a:prstGeom>
        </p:spPr>
        <p:txBody>
          <a:bodyPr anchor="ctr"/>
          <a:lstStyle>
            <a:lvl1pPr algn="l">
              <a:defRPr sz="3200"/>
            </a:lvl1pPr>
          </a:lstStyle>
          <a:p>
            <a:r>
              <a:rPr lang="fi-FI"/>
              <a:t>Otsikko</a:t>
            </a:r>
            <a:endParaRPr lang="en-US"/>
          </a:p>
        </p:txBody>
      </p:sp>
      <p:sp>
        <p:nvSpPr>
          <p:cNvPr id="6" name="Text Placeholder 11">
            <a:extLst>
              <a:ext uri="{FF2B5EF4-FFF2-40B4-BE49-F238E27FC236}">
                <a16:creationId xmlns:a16="http://schemas.microsoft.com/office/drawing/2014/main" id="{36B4AD85-4D3B-5A01-4B48-FBC567917B82}"/>
              </a:ext>
            </a:extLst>
          </p:cNvPr>
          <p:cNvSpPr>
            <a:spLocks noGrp="1"/>
          </p:cNvSpPr>
          <p:nvPr>
            <p:ph type="body" sz="quarter" idx="19"/>
          </p:nvPr>
        </p:nvSpPr>
        <p:spPr>
          <a:xfrm>
            <a:off x="6491334" y="1268760"/>
            <a:ext cx="5288689" cy="4320480"/>
          </a:xfrm>
          <a:prstGeom prst="rect">
            <a:avLst/>
          </a:prstGeom>
        </p:spPr>
        <p:txBody>
          <a:bodyPr/>
          <a:lstStyle>
            <a:lvl1pPr marL="239178" marR="0" indent="-239178" algn="l" defTabSz="609585" rtl="0" eaLnBrk="1" fontAlgn="auto" latinLnBrk="0" hangingPunct="1">
              <a:lnSpc>
                <a:spcPct val="100000"/>
              </a:lnSpc>
              <a:spcBef>
                <a:spcPct val="20000"/>
              </a:spcBef>
              <a:spcAft>
                <a:spcPts val="0"/>
              </a:spcAft>
              <a:buClrTx/>
              <a:buSzTx/>
              <a:buFont typeface="Lucida Grande"/>
              <a:buChar char="-"/>
              <a:tabLst/>
              <a:defRPr sz="2400">
                <a:solidFill>
                  <a:schemeClr val="tx1"/>
                </a:solidFill>
                <a:latin typeface="+mn-lt"/>
                <a:cs typeface="Georgia"/>
              </a:defRPr>
            </a:lvl1pPr>
            <a:lvl2pPr marL="474121" indent="-234945" algn="l">
              <a:lnSpc>
                <a:spcPct val="100000"/>
              </a:lnSpc>
              <a:spcBef>
                <a:spcPts val="800"/>
              </a:spcBef>
              <a:buFont typeface="Georgia" panose="02040502050405020303" pitchFamily="18" charset="0"/>
              <a:buChar char="–"/>
              <a:defRPr sz="2000">
                <a:solidFill>
                  <a:schemeClr val="tx1"/>
                </a:solidFill>
                <a:latin typeface="+mn-lt"/>
                <a:cs typeface="Georgia"/>
              </a:defRPr>
            </a:lvl2pPr>
            <a:lvl3pPr marL="713300" indent="-234945" algn="l" defTabSz="715415">
              <a:lnSpc>
                <a:spcPct val="100000"/>
              </a:lnSpc>
              <a:spcBef>
                <a:spcPts val="800"/>
              </a:spcBef>
              <a:buFont typeface="Georgia" panose="02040502050405020303" pitchFamily="18" charset="0"/>
              <a:buChar char="–"/>
              <a:defRPr sz="1800">
                <a:solidFill>
                  <a:schemeClr val="tx1"/>
                </a:solidFill>
                <a:latin typeface="+mn-lt"/>
                <a:cs typeface="Georgia"/>
              </a:defRPr>
            </a:lvl3pPr>
            <a:lvl4pPr marL="958827" indent="-234945" algn="l">
              <a:lnSpc>
                <a:spcPct val="100000"/>
              </a:lnSpc>
              <a:buFont typeface="Georgia" panose="02040502050405020303" pitchFamily="18" charset="0"/>
              <a:buChar char="–"/>
              <a:defRPr sz="1800">
                <a:solidFill>
                  <a:schemeClr val="tx1"/>
                </a:solidFill>
                <a:latin typeface="+mn-lt"/>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3" name="Dian numeron paikkamerkki 2">
            <a:extLst>
              <a:ext uri="{FF2B5EF4-FFF2-40B4-BE49-F238E27FC236}">
                <a16:creationId xmlns:a16="http://schemas.microsoft.com/office/drawing/2014/main" id="{1CB09718-65AF-4C02-A869-F518B41AAFB2}"/>
              </a:ext>
            </a:extLst>
          </p:cNvPr>
          <p:cNvSpPr>
            <a:spLocks noGrp="1"/>
          </p:cNvSpPr>
          <p:nvPr>
            <p:ph type="sldNum" sz="quarter" idx="20"/>
          </p:nvPr>
        </p:nvSpPr>
        <p:spPr/>
        <p:txBody>
          <a:bodyPr/>
          <a:lstStyle>
            <a:lvl1pPr algn="l">
              <a:defRPr/>
            </a:lvl1pPr>
          </a:lstStyle>
          <a:p>
            <a:fld id="{3E078C10-ABC5-4EF7-9B5E-599CE2B16BF5}" type="slidenum">
              <a:rPr lang="LID4096" smtClean="0"/>
              <a:pPr/>
              <a:t>‹#›</a:t>
            </a:fld>
            <a:endParaRPr lang="LID4096"/>
          </a:p>
        </p:txBody>
      </p:sp>
      <p:pic>
        <p:nvPicPr>
          <p:cNvPr id="4" name="Picture 5">
            <a:extLst>
              <a:ext uri="{FF2B5EF4-FFF2-40B4-BE49-F238E27FC236}">
                <a16:creationId xmlns:a16="http://schemas.microsoft.com/office/drawing/2014/main" id="{7154D012-8850-6FB6-C1DD-70A77D235B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48370" y="6469129"/>
            <a:ext cx="852029" cy="160359"/>
          </a:xfrm>
          <a:prstGeom prst="rect">
            <a:avLst/>
          </a:prstGeom>
        </p:spPr>
      </p:pic>
    </p:spTree>
    <p:extLst>
      <p:ext uri="{BB962C8B-B14F-4D97-AF65-F5344CB8AC3E}">
        <p14:creationId xmlns:p14="http://schemas.microsoft.com/office/powerpoint/2010/main" val="32773015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ekstisivu V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549275"/>
            <a:ext cx="10080624" cy="1152128"/>
          </a:xfrm>
          <a:prstGeom prst="rect">
            <a:avLst/>
          </a:prstGeom>
        </p:spPr>
        <p:txBody>
          <a:bodyPr/>
          <a:lstStyle>
            <a:lvl1pPr algn="l">
              <a:defRPr sz="3200"/>
            </a:lvl1pPr>
          </a:lstStyle>
          <a:p>
            <a:r>
              <a:rPr lang="fi-FI"/>
              <a:t>Tekstikalvo + VP</a:t>
            </a:r>
            <a:endParaRPr lang="en-US"/>
          </a:p>
        </p:txBody>
      </p:sp>
      <p:sp>
        <p:nvSpPr>
          <p:cNvPr id="7" name="Text Placeholder 11"/>
          <p:cNvSpPr>
            <a:spLocks noGrp="1"/>
          </p:cNvSpPr>
          <p:nvPr>
            <p:ph type="body" sz="quarter" idx="19"/>
          </p:nvPr>
        </p:nvSpPr>
        <p:spPr>
          <a:xfrm>
            <a:off x="1055689" y="1700808"/>
            <a:ext cx="10080624" cy="4320480"/>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4121" indent="-23494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3300" indent="-234945"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34945"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GB"/>
              <a:t>Click to edit Master text styles</a:t>
            </a:r>
          </a:p>
          <a:p>
            <a:pPr lvl="1"/>
            <a:r>
              <a:rPr lang="en-GB"/>
              <a:t>Second level</a:t>
            </a:r>
          </a:p>
          <a:p>
            <a:pPr lvl="2"/>
            <a:r>
              <a:rPr lang="en-GB"/>
              <a:t>Third level</a:t>
            </a:r>
          </a:p>
          <a:p>
            <a:pPr lvl="3"/>
            <a:r>
              <a:rPr lang="en-GB"/>
              <a:t>Fourth level</a:t>
            </a:r>
          </a:p>
        </p:txBody>
      </p:sp>
      <p:pic>
        <p:nvPicPr>
          <p:cNvPr id="6" name="Picture 5">
            <a:extLst>
              <a:ext uri="{FF2B5EF4-FFF2-40B4-BE49-F238E27FC236}">
                <a16:creationId xmlns:a16="http://schemas.microsoft.com/office/drawing/2014/main" id="{8EFBC4A8-05F8-5843-9AE4-11FC19955A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3" name="Dian numeron paikkamerkki 2">
            <a:extLst>
              <a:ext uri="{FF2B5EF4-FFF2-40B4-BE49-F238E27FC236}">
                <a16:creationId xmlns:a16="http://schemas.microsoft.com/office/drawing/2014/main" id="{1CB09718-65AF-4C02-A869-F518B41AAFB2}"/>
              </a:ext>
            </a:extLst>
          </p:cNvPr>
          <p:cNvSpPr>
            <a:spLocks noGrp="1"/>
          </p:cNvSpPr>
          <p:nvPr>
            <p:ph type="sldNum" sz="quarter" idx="20"/>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41352809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tekstisivu TP">
    <p:bg>
      <p:bgPr>
        <a:solidFill>
          <a:schemeClr val="tx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055689" y="549275"/>
            <a:ext cx="10080624" cy="1152128"/>
          </a:xfrm>
          <a:prstGeom prst="rect">
            <a:avLst/>
          </a:prstGeom>
        </p:spPr>
        <p:txBody>
          <a:bodyPr/>
          <a:lstStyle>
            <a:lvl1pPr algn="l">
              <a:defRPr sz="3200">
                <a:solidFill>
                  <a:schemeClr val="bg1"/>
                </a:solidFill>
              </a:defRPr>
            </a:lvl1pPr>
          </a:lstStyle>
          <a:p>
            <a:r>
              <a:rPr lang="fi-FI"/>
              <a:t>Tekstikalvo + TP</a:t>
            </a:r>
            <a:endParaRPr lang="en-US"/>
          </a:p>
        </p:txBody>
      </p:sp>
      <p:sp>
        <p:nvSpPr>
          <p:cNvPr id="8" name="Text Placeholder 11"/>
          <p:cNvSpPr>
            <a:spLocks noGrp="1"/>
          </p:cNvSpPr>
          <p:nvPr>
            <p:ph type="body" sz="quarter" idx="20"/>
          </p:nvPr>
        </p:nvSpPr>
        <p:spPr>
          <a:xfrm>
            <a:off x="1055689" y="1700808"/>
            <a:ext cx="10080624" cy="4320480"/>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GB"/>
              <a:t>Click to edit Master text styles</a:t>
            </a:r>
          </a:p>
          <a:p>
            <a:pPr lvl="1"/>
            <a:r>
              <a:rPr lang="en-GB"/>
              <a:t>Second level</a:t>
            </a:r>
          </a:p>
          <a:p>
            <a:pPr lvl="2"/>
            <a:r>
              <a:rPr lang="en-GB"/>
              <a:t>Third level</a:t>
            </a:r>
          </a:p>
          <a:p>
            <a:pPr lvl="3"/>
            <a:r>
              <a:rPr lang="en-GB"/>
              <a:t>Fourth level</a:t>
            </a:r>
          </a:p>
        </p:txBody>
      </p:sp>
      <p:pic>
        <p:nvPicPr>
          <p:cNvPr id="9" name="Picture 8">
            <a:extLst>
              <a:ext uri="{FF2B5EF4-FFF2-40B4-BE49-F238E27FC236}">
                <a16:creationId xmlns:a16="http://schemas.microsoft.com/office/drawing/2014/main" id="{884FCB64-D060-9148-BFDB-5C606D863F6A}"/>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2" name="Dian numeron paikkamerkki 1">
            <a:extLst>
              <a:ext uri="{FF2B5EF4-FFF2-40B4-BE49-F238E27FC236}">
                <a16:creationId xmlns:a16="http://schemas.microsoft.com/office/drawing/2014/main" id="{B4962FB9-FC64-42D3-9FA8-23DA27C83B88}"/>
              </a:ext>
            </a:extLst>
          </p:cNvPr>
          <p:cNvSpPr>
            <a:spLocks noGrp="1"/>
          </p:cNvSpPr>
          <p:nvPr>
            <p:ph type="sldNum" sz="quarter" idx="21"/>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47292007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fifti-fifti (musta lukittu)">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FBD2C0-8EAE-6F49-80B2-BFD76295107D}"/>
              </a:ext>
            </a:extLst>
          </p:cNvPr>
          <p:cNvSpPr/>
          <p:nvPr userDrawn="1"/>
        </p:nvSpPr>
        <p:spPr>
          <a:xfrm>
            <a:off x="0" y="0"/>
            <a:ext cx="6096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ekstin paikkamerkki 6"/>
          <p:cNvSpPr>
            <a:spLocks noGrp="1"/>
          </p:cNvSpPr>
          <p:nvPr>
            <p:ph type="body" sz="quarter" idx="11" hasCustomPrompt="1"/>
          </p:nvPr>
        </p:nvSpPr>
        <p:spPr>
          <a:xfrm>
            <a:off x="515938" y="548680"/>
            <a:ext cx="4859337" cy="1440458"/>
          </a:xfrm>
          <a:prstGeom prst="rect">
            <a:avLst/>
          </a:prstGeom>
        </p:spPr>
        <p:txBody>
          <a:bodyPr/>
          <a:lstStyle>
            <a:lvl1pPr marL="0" indent="0" algn="l">
              <a:lnSpc>
                <a:spcPct val="100000"/>
              </a:lnSpc>
              <a:spcBef>
                <a:spcPts val="0"/>
              </a:spcBef>
              <a:buFont typeface="Arial"/>
              <a:buNone/>
              <a:defRPr sz="2800" b="1">
                <a:solidFill>
                  <a:schemeClr val="bg1"/>
                </a:solidFill>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err="1"/>
              <a:t>Fifti</a:t>
            </a:r>
            <a:r>
              <a:rPr lang="fi-FI"/>
              <a:t> otsikko mustalla taustalla</a:t>
            </a:r>
          </a:p>
        </p:txBody>
      </p:sp>
      <p:sp>
        <p:nvSpPr>
          <p:cNvPr id="6" name="Text Placeholder 11"/>
          <p:cNvSpPr>
            <a:spLocks noGrp="1"/>
          </p:cNvSpPr>
          <p:nvPr>
            <p:ph type="body" sz="quarter" idx="19"/>
          </p:nvPr>
        </p:nvSpPr>
        <p:spPr>
          <a:xfrm>
            <a:off x="515938" y="1989138"/>
            <a:ext cx="4859337"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2" name="Text Placeholder 8"/>
          <p:cNvSpPr>
            <a:spLocks noGrp="1"/>
          </p:cNvSpPr>
          <p:nvPr>
            <p:ph type="body" sz="quarter" idx="17" hasCustomPrompt="1"/>
          </p:nvPr>
        </p:nvSpPr>
        <p:spPr>
          <a:xfrm>
            <a:off x="6816725" y="548682"/>
            <a:ext cx="4859337" cy="1440456"/>
          </a:xfrm>
          <a:prstGeom prst="rect">
            <a:avLst/>
          </a:prstGeom>
        </p:spPr>
        <p:txBody>
          <a:bodyPr/>
          <a:lstStyle>
            <a:lvl1pPr marL="0" indent="0" algn="l">
              <a:buNone/>
              <a:defRPr sz="2800" b="1">
                <a:solidFill>
                  <a:schemeClr val="tx1"/>
                </a:solidFill>
                <a:latin typeface="Arial Black"/>
                <a:cs typeface="Arial Black"/>
              </a:defRPr>
            </a:lvl1pPr>
          </a:lstStyle>
          <a:p>
            <a:pPr lvl="0"/>
            <a:r>
              <a:rPr lang="fi-FI" err="1"/>
              <a:t>Fifti</a:t>
            </a:r>
            <a:r>
              <a:rPr lang="fi-FI"/>
              <a:t> otsikko vaalealla taustalla</a:t>
            </a:r>
          </a:p>
        </p:txBody>
      </p:sp>
      <p:pic>
        <p:nvPicPr>
          <p:cNvPr id="11" name="Picture 10">
            <a:extLst>
              <a:ext uri="{FF2B5EF4-FFF2-40B4-BE49-F238E27FC236}">
                <a16:creationId xmlns:a16="http://schemas.microsoft.com/office/drawing/2014/main" id="{0DB3CB5C-22E9-4042-92EE-7C27EA358E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14" name="Text Placeholder 11">
            <a:extLst>
              <a:ext uri="{FF2B5EF4-FFF2-40B4-BE49-F238E27FC236}">
                <a16:creationId xmlns:a16="http://schemas.microsoft.com/office/drawing/2014/main" id="{47F9C5A6-7052-CE41-8D32-DE7769D502D4}"/>
              </a:ext>
            </a:extLst>
          </p:cNvPr>
          <p:cNvSpPr>
            <a:spLocks noGrp="1"/>
          </p:cNvSpPr>
          <p:nvPr>
            <p:ph type="body" sz="quarter" idx="20"/>
          </p:nvPr>
        </p:nvSpPr>
        <p:spPr>
          <a:xfrm>
            <a:off x="6816080" y="1989138"/>
            <a:ext cx="4859983"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1047875554"/>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fifiti-fifti 2 (musta lukitt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A240A0-EC0C-F849-919E-726CBE055A36}"/>
              </a:ext>
            </a:extLst>
          </p:cNvPr>
          <p:cNvSpPr/>
          <p:nvPr userDrawn="1"/>
        </p:nvSpPr>
        <p:spPr>
          <a:xfrm>
            <a:off x="6096000" y="0"/>
            <a:ext cx="6096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ekstin paikkamerkki 6"/>
          <p:cNvSpPr>
            <a:spLocks noGrp="1"/>
          </p:cNvSpPr>
          <p:nvPr>
            <p:ph type="body" sz="quarter" idx="11"/>
          </p:nvPr>
        </p:nvSpPr>
        <p:spPr>
          <a:xfrm>
            <a:off x="515938" y="548680"/>
            <a:ext cx="4859337" cy="1248139"/>
          </a:xfrm>
          <a:prstGeom prst="rect">
            <a:avLst/>
          </a:prstGeom>
        </p:spPr>
        <p:txBody>
          <a:bodyPr/>
          <a:lstStyle>
            <a:lvl1pPr marL="0" indent="0" algn="l">
              <a:lnSpc>
                <a:spcPct val="100000"/>
              </a:lnSpc>
              <a:spcBef>
                <a:spcPts val="0"/>
              </a:spcBef>
              <a:buFont typeface="Arial"/>
              <a:buNone/>
              <a:defRPr sz="2800"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en-GB"/>
              <a:t>Click to edit Master text styles</a:t>
            </a:r>
          </a:p>
        </p:txBody>
      </p:sp>
      <p:sp>
        <p:nvSpPr>
          <p:cNvPr id="10" name="Text Placeholder 11"/>
          <p:cNvSpPr>
            <a:spLocks noGrp="1"/>
          </p:cNvSpPr>
          <p:nvPr>
            <p:ph type="body" sz="quarter" idx="19"/>
          </p:nvPr>
        </p:nvSpPr>
        <p:spPr>
          <a:xfrm>
            <a:off x="515938" y="1989138"/>
            <a:ext cx="4859337"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GB"/>
              <a:t>Click to edit Master text styles</a:t>
            </a:r>
          </a:p>
          <a:p>
            <a:pPr lvl="1"/>
            <a:r>
              <a:rPr lang="en-GB"/>
              <a:t>Second level</a:t>
            </a:r>
          </a:p>
          <a:p>
            <a:pPr lvl="2"/>
            <a:r>
              <a:rPr lang="en-GB"/>
              <a:t>Third level</a:t>
            </a:r>
          </a:p>
          <a:p>
            <a:pPr lvl="3"/>
            <a:r>
              <a:rPr lang="en-GB"/>
              <a:t>Fourth level</a:t>
            </a:r>
          </a:p>
        </p:txBody>
      </p:sp>
      <p:pic>
        <p:nvPicPr>
          <p:cNvPr id="11" name="Picture 10">
            <a:extLst>
              <a:ext uri="{FF2B5EF4-FFF2-40B4-BE49-F238E27FC236}">
                <a16:creationId xmlns:a16="http://schemas.microsoft.com/office/drawing/2014/main" id="{5FCF7963-2318-CC45-A900-02136CBD6A61}"/>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12" name="Tekstin paikkamerkki 6">
            <a:extLst>
              <a:ext uri="{FF2B5EF4-FFF2-40B4-BE49-F238E27FC236}">
                <a16:creationId xmlns:a16="http://schemas.microsoft.com/office/drawing/2014/main" id="{1961626C-30E4-2049-AE46-DD755FE5AE68}"/>
              </a:ext>
            </a:extLst>
          </p:cNvPr>
          <p:cNvSpPr>
            <a:spLocks noGrp="1"/>
          </p:cNvSpPr>
          <p:nvPr>
            <p:ph type="body" sz="quarter" idx="20"/>
          </p:nvPr>
        </p:nvSpPr>
        <p:spPr>
          <a:xfrm>
            <a:off x="6816080" y="548680"/>
            <a:ext cx="4859983" cy="1248139"/>
          </a:xfrm>
          <a:prstGeom prst="rect">
            <a:avLst/>
          </a:prstGeom>
        </p:spPr>
        <p:txBody>
          <a:bodyPr/>
          <a:lstStyle>
            <a:lvl1pPr marL="0" indent="0" algn="l">
              <a:lnSpc>
                <a:spcPct val="100000"/>
              </a:lnSpc>
              <a:spcBef>
                <a:spcPts val="0"/>
              </a:spcBef>
              <a:buFont typeface="Arial"/>
              <a:buNone/>
              <a:defRPr sz="2800" b="1">
                <a:solidFill>
                  <a:schemeClr val="bg1"/>
                </a:solidFill>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en-GB"/>
              <a:t>Click to edit Master text styles</a:t>
            </a:r>
          </a:p>
        </p:txBody>
      </p:sp>
      <p:sp>
        <p:nvSpPr>
          <p:cNvPr id="13" name="Text Placeholder 11">
            <a:extLst>
              <a:ext uri="{FF2B5EF4-FFF2-40B4-BE49-F238E27FC236}">
                <a16:creationId xmlns:a16="http://schemas.microsoft.com/office/drawing/2014/main" id="{6C0B2B0D-7643-4340-BA07-93F51A1FD740}"/>
              </a:ext>
            </a:extLst>
          </p:cNvPr>
          <p:cNvSpPr>
            <a:spLocks noGrp="1"/>
          </p:cNvSpPr>
          <p:nvPr>
            <p:ph type="body" sz="quarter" idx="21"/>
          </p:nvPr>
        </p:nvSpPr>
        <p:spPr>
          <a:xfrm>
            <a:off x="6816080" y="1989138"/>
            <a:ext cx="4859983"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274854396"/>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luettelo VP">
    <p:spTree>
      <p:nvGrpSpPr>
        <p:cNvPr id="1" name=""/>
        <p:cNvGrpSpPr/>
        <p:nvPr/>
      </p:nvGrpSpPr>
      <p:grpSpPr>
        <a:xfrm>
          <a:off x="0" y="0"/>
          <a:ext cx="0" cy="0"/>
          <a:chOff x="0" y="0"/>
          <a:chExt cx="0" cy="0"/>
        </a:xfrm>
      </p:grpSpPr>
      <p:sp>
        <p:nvSpPr>
          <p:cNvPr id="2" name="Title 1"/>
          <p:cNvSpPr>
            <a:spLocks noGrp="1"/>
          </p:cNvSpPr>
          <p:nvPr>
            <p:ph type="title"/>
          </p:nvPr>
        </p:nvSpPr>
        <p:spPr>
          <a:xfrm>
            <a:off x="1055688" y="548681"/>
            <a:ext cx="10080625" cy="1078364"/>
          </a:xfrm>
          <a:prstGeom prst="rect">
            <a:avLst/>
          </a:prstGeom>
        </p:spPr>
        <p:txBody>
          <a:bodyPr anchor="t"/>
          <a:lstStyle>
            <a:lvl1pPr algn="l">
              <a:defRPr sz="3200"/>
            </a:lvl1pPr>
          </a:lstStyle>
          <a:p>
            <a:r>
              <a:rPr lang="en-GB"/>
              <a:t>Click to edit Master title style</a:t>
            </a:r>
            <a:endParaRPr lang="en-US"/>
          </a:p>
        </p:txBody>
      </p:sp>
      <p:sp>
        <p:nvSpPr>
          <p:cNvPr id="34" name="Text Placeholder 33"/>
          <p:cNvSpPr>
            <a:spLocks noGrp="1"/>
          </p:cNvSpPr>
          <p:nvPr userDrawn="1">
            <p:ph type="body" sz="quarter" idx="13"/>
          </p:nvPr>
        </p:nvSpPr>
        <p:spPr>
          <a:xfrm>
            <a:off x="1775805" y="1605095"/>
            <a:ext cx="9360508" cy="768085"/>
          </a:xfrm>
          <a:prstGeom prst="rect">
            <a:avLst/>
          </a:prstGeom>
        </p:spPr>
        <p:txBody>
          <a:bodyPr anchor="ctr"/>
          <a:lstStyle>
            <a:lvl1pPr marL="0" indent="0" algn="l">
              <a:buNone/>
              <a:defRPr sz="2133" b="0" i="0">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GB"/>
              <a:t>Click to edit Master text styles</a:t>
            </a:r>
          </a:p>
        </p:txBody>
      </p:sp>
      <p:sp>
        <p:nvSpPr>
          <p:cNvPr id="35" name="Text Placeholder 33"/>
          <p:cNvSpPr>
            <a:spLocks noGrp="1"/>
          </p:cNvSpPr>
          <p:nvPr userDrawn="1">
            <p:ph type="body" sz="quarter" idx="14"/>
          </p:nvPr>
        </p:nvSpPr>
        <p:spPr>
          <a:xfrm>
            <a:off x="1774826" y="2506683"/>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GB"/>
              <a:t>Click to edit Master text styles</a:t>
            </a:r>
          </a:p>
        </p:txBody>
      </p:sp>
      <p:sp>
        <p:nvSpPr>
          <p:cNvPr id="36" name="Text Placeholder 33"/>
          <p:cNvSpPr>
            <a:spLocks noGrp="1"/>
          </p:cNvSpPr>
          <p:nvPr userDrawn="1">
            <p:ph type="body" sz="quarter" idx="15"/>
          </p:nvPr>
        </p:nvSpPr>
        <p:spPr>
          <a:xfrm>
            <a:off x="1775805" y="3406585"/>
            <a:ext cx="936050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GB"/>
              <a:t>Click to edit Master text styles</a:t>
            </a:r>
          </a:p>
        </p:txBody>
      </p:sp>
      <p:sp>
        <p:nvSpPr>
          <p:cNvPr id="37" name="Text Placeholder 33"/>
          <p:cNvSpPr>
            <a:spLocks noGrp="1"/>
          </p:cNvSpPr>
          <p:nvPr userDrawn="1">
            <p:ph type="body" sz="quarter" idx="16"/>
          </p:nvPr>
        </p:nvSpPr>
        <p:spPr>
          <a:xfrm>
            <a:off x="1774825" y="4306487"/>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GB"/>
              <a:t>Click to edit Master text styles</a:t>
            </a:r>
          </a:p>
        </p:txBody>
      </p:sp>
      <p:sp>
        <p:nvSpPr>
          <p:cNvPr id="38" name="Text Placeholder 33"/>
          <p:cNvSpPr>
            <a:spLocks noGrp="1"/>
          </p:cNvSpPr>
          <p:nvPr userDrawn="1">
            <p:ph type="body" sz="quarter" idx="17"/>
          </p:nvPr>
        </p:nvSpPr>
        <p:spPr>
          <a:xfrm>
            <a:off x="1774825" y="5206388"/>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GB"/>
              <a:t>Click to edit Master text styles</a:t>
            </a:r>
          </a:p>
        </p:txBody>
      </p:sp>
      <p:pic>
        <p:nvPicPr>
          <p:cNvPr id="10" name="Picture 9">
            <a:extLst>
              <a:ext uri="{FF2B5EF4-FFF2-40B4-BE49-F238E27FC236}">
                <a16:creationId xmlns:a16="http://schemas.microsoft.com/office/drawing/2014/main" id="{2B2D61E7-C676-CB4B-A88C-6D5E87ED05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3" name="Dian numeron paikkamerkki 2">
            <a:extLst>
              <a:ext uri="{FF2B5EF4-FFF2-40B4-BE49-F238E27FC236}">
                <a16:creationId xmlns:a16="http://schemas.microsoft.com/office/drawing/2014/main" id="{393B997C-7668-4298-BA40-150098A4EF38}"/>
              </a:ext>
            </a:extLst>
          </p:cNvPr>
          <p:cNvSpPr>
            <a:spLocks noGrp="1"/>
          </p:cNvSpPr>
          <p:nvPr>
            <p:ph type="sldNum" sz="quarter" idx="18"/>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401209876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luettelo TP">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C4AC27-49F9-BB4D-81D3-665AB744D256}"/>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12" name="Title 1">
            <a:extLst>
              <a:ext uri="{FF2B5EF4-FFF2-40B4-BE49-F238E27FC236}">
                <a16:creationId xmlns:a16="http://schemas.microsoft.com/office/drawing/2014/main" id="{DB477874-8C1D-E94F-A3D8-E16F5E599716}"/>
              </a:ext>
            </a:extLst>
          </p:cNvPr>
          <p:cNvSpPr>
            <a:spLocks noGrp="1"/>
          </p:cNvSpPr>
          <p:nvPr>
            <p:ph type="title"/>
          </p:nvPr>
        </p:nvSpPr>
        <p:spPr>
          <a:xfrm>
            <a:off x="1055688" y="548681"/>
            <a:ext cx="10080625" cy="1078364"/>
          </a:xfrm>
          <a:prstGeom prst="rect">
            <a:avLst/>
          </a:prstGeom>
        </p:spPr>
        <p:txBody>
          <a:bodyPr anchor="t"/>
          <a:lstStyle>
            <a:lvl1pPr algn="l">
              <a:defRPr sz="3200">
                <a:solidFill>
                  <a:schemeClr val="bg1"/>
                </a:solidFill>
              </a:defRPr>
            </a:lvl1pPr>
          </a:lstStyle>
          <a:p>
            <a:r>
              <a:rPr lang="en-GB"/>
              <a:t>Click to edit Master title style</a:t>
            </a:r>
            <a:endParaRPr lang="en-US"/>
          </a:p>
        </p:txBody>
      </p:sp>
      <p:sp>
        <p:nvSpPr>
          <p:cNvPr id="13" name="Text Placeholder 33">
            <a:extLst>
              <a:ext uri="{FF2B5EF4-FFF2-40B4-BE49-F238E27FC236}">
                <a16:creationId xmlns:a16="http://schemas.microsoft.com/office/drawing/2014/main" id="{144EC256-532F-144F-A18F-24538A30820C}"/>
              </a:ext>
            </a:extLst>
          </p:cNvPr>
          <p:cNvSpPr>
            <a:spLocks noGrp="1"/>
          </p:cNvSpPr>
          <p:nvPr>
            <p:ph type="body" sz="quarter" idx="13"/>
          </p:nvPr>
        </p:nvSpPr>
        <p:spPr>
          <a:xfrm>
            <a:off x="1775805" y="1605095"/>
            <a:ext cx="9360508" cy="768085"/>
          </a:xfrm>
          <a:prstGeom prst="rect">
            <a:avLst/>
          </a:prstGeom>
        </p:spPr>
        <p:txBody>
          <a:bodyPr anchor="ctr"/>
          <a:lstStyle>
            <a:lvl1pPr marL="0" indent="0" algn="l">
              <a:buNone/>
              <a:defRPr sz="2133" b="0" i="0">
                <a:solidFill>
                  <a:schemeClr val="bg1"/>
                </a:solidFill>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GB"/>
              <a:t>Click to edit Master text styles</a:t>
            </a:r>
          </a:p>
        </p:txBody>
      </p:sp>
      <p:sp>
        <p:nvSpPr>
          <p:cNvPr id="14" name="Text Placeholder 33">
            <a:extLst>
              <a:ext uri="{FF2B5EF4-FFF2-40B4-BE49-F238E27FC236}">
                <a16:creationId xmlns:a16="http://schemas.microsoft.com/office/drawing/2014/main" id="{1D88BC63-4704-6447-AB37-6224F6547DEA}"/>
              </a:ext>
            </a:extLst>
          </p:cNvPr>
          <p:cNvSpPr>
            <a:spLocks noGrp="1"/>
          </p:cNvSpPr>
          <p:nvPr>
            <p:ph type="body" sz="quarter" idx="14"/>
          </p:nvPr>
        </p:nvSpPr>
        <p:spPr>
          <a:xfrm>
            <a:off x="1774826" y="2506683"/>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GB"/>
              <a:t>Click to edit Master text styles</a:t>
            </a:r>
          </a:p>
        </p:txBody>
      </p:sp>
      <p:sp>
        <p:nvSpPr>
          <p:cNvPr id="15" name="Text Placeholder 33">
            <a:extLst>
              <a:ext uri="{FF2B5EF4-FFF2-40B4-BE49-F238E27FC236}">
                <a16:creationId xmlns:a16="http://schemas.microsoft.com/office/drawing/2014/main" id="{D2C5BCCD-F064-7943-BCBE-33C3DA3694E7}"/>
              </a:ext>
            </a:extLst>
          </p:cNvPr>
          <p:cNvSpPr>
            <a:spLocks noGrp="1"/>
          </p:cNvSpPr>
          <p:nvPr>
            <p:ph type="body" sz="quarter" idx="15"/>
          </p:nvPr>
        </p:nvSpPr>
        <p:spPr>
          <a:xfrm>
            <a:off x="1775805" y="3406585"/>
            <a:ext cx="936050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GB"/>
              <a:t>Click to edit Master text styles</a:t>
            </a:r>
          </a:p>
        </p:txBody>
      </p:sp>
      <p:sp>
        <p:nvSpPr>
          <p:cNvPr id="16" name="Text Placeholder 33">
            <a:extLst>
              <a:ext uri="{FF2B5EF4-FFF2-40B4-BE49-F238E27FC236}">
                <a16:creationId xmlns:a16="http://schemas.microsoft.com/office/drawing/2014/main" id="{04DA962D-B2D3-9647-A841-0720D47991B0}"/>
              </a:ext>
            </a:extLst>
          </p:cNvPr>
          <p:cNvSpPr>
            <a:spLocks noGrp="1"/>
          </p:cNvSpPr>
          <p:nvPr>
            <p:ph type="body" sz="quarter" idx="16"/>
          </p:nvPr>
        </p:nvSpPr>
        <p:spPr>
          <a:xfrm>
            <a:off x="1774825" y="4306487"/>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GB"/>
              <a:t>Click to edit Master text styles</a:t>
            </a:r>
          </a:p>
        </p:txBody>
      </p:sp>
      <p:sp>
        <p:nvSpPr>
          <p:cNvPr id="17" name="Text Placeholder 33">
            <a:extLst>
              <a:ext uri="{FF2B5EF4-FFF2-40B4-BE49-F238E27FC236}">
                <a16:creationId xmlns:a16="http://schemas.microsoft.com/office/drawing/2014/main" id="{1724C58E-0E8F-2C40-AB87-C13229EB7520}"/>
              </a:ext>
            </a:extLst>
          </p:cNvPr>
          <p:cNvSpPr>
            <a:spLocks noGrp="1"/>
          </p:cNvSpPr>
          <p:nvPr>
            <p:ph type="body" sz="quarter" idx="17"/>
          </p:nvPr>
        </p:nvSpPr>
        <p:spPr>
          <a:xfrm>
            <a:off x="1774825" y="5206388"/>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GB"/>
              <a:t>Click to edit Master text styles</a:t>
            </a:r>
          </a:p>
        </p:txBody>
      </p:sp>
      <p:sp>
        <p:nvSpPr>
          <p:cNvPr id="2" name="Dian numeron paikkamerkki 1">
            <a:extLst>
              <a:ext uri="{FF2B5EF4-FFF2-40B4-BE49-F238E27FC236}">
                <a16:creationId xmlns:a16="http://schemas.microsoft.com/office/drawing/2014/main" id="{791FFD7E-119C-492E-870A-9BBC3D172779}"/>
              </a:ext>
            </a:extLst>
          </p:cNvPr>
          <p:cNvSpPr>
            <a:spLocks noGrp="1"/>
          </p:cNvSpPr>
          <p:nvPr>
            <p:ph type="sldNum" sz="quarter" idx="18"/>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107602031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Graafi">
    <p:spTree>
      <p:nvGrpSpPr>
        <p:cNvPr id="1" name=""/>
        <p:cNvGrpSpPr/>
        <p:nvPr/>
      </p:nvGrpSpPr>
      <p:grpSpPr>
        <a:xfrm>
          <a:off x="0" y="0"/>
          <a:ext cx="0" cy="0"/>
          <a:chOff x="0" y="0"/>
          <a:chExt cx="0" cy="0"/>
        </a:xfrm>
      </p:grpSpPr>
      <p:sp>
        <p:nvSpPr>
          <p:cNvPr id="7" name="Title 6"/>
          <p:cNvSpPr>
            <a:spLocks noGrp="1"/>
          </p:cNvSpPr>
          <p:nvPr>
            <p:ph type="title"/>
          </p:nvPr>
        </p:nvSpPr>
        <p:spPr>
          <a:xfrm>
            <a:off x="1055688" y="548681"/>
            <a:ext cx="10080624" cy="864096"/>
          </a:xfrm>
          <a:prstGeom prst="rect">
            <a:avLst/>
          </a:prstGeom>
        </p:spPr>
        <p:txBody>
          <a:bodyPr/>
          <a:lstStyle>
            <a:lvl1pPr>
              <a:defRPr sz="3200"/>
            </a:lvl1pPr>
          </a:lstStyle>
          <a:p>
            <a:r>
              <a:rPr lang="en-GB"/>
              <a:t>Click to edit Master title style</a:t>
            </a:r>
            <a:endParaRPr lang="en-US"/>
          </a:p>
        </p:txBody>
      </p:sp>
      <p:sp>
        <p:nvSpPr>
          <p:cNvPr id="4" name="Content Placeholder 3"/>
          <p:cNvSpPr>
            <a:spLocks noGrp="1"/>
          </p:cNvSpPr>
          <p:nvPr>
            <p:ph sz="quarter" idx="11"/>
          </p:nvPr>
        </p:nvSpPr>
        <p:spPr>
          <a:xfrm>
            <a:off x="1055688" y="1508786"/>
            <a:ext cx="10080624" cy="441576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p:txBody>
      </p:sp>
      <p:pic>
        <p:nvPicPr>
          <p:cNvPr id="5" name="Picture 4">
            <a:extLst>
              <a:ext uri="{FF2B5EF4-FFF2-40B4-BE49-F238E27FC236}">
                <a16:creationId xmlns:a16="http://schemas.microsoft.com/office/drawing/2014/main" id="{367CFA92-6B46-5C4F-9253-7F92C92B0F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2" name="Dian numeron paikkamerkki 1">
            <a:extLst>
              <a:ext uri="{FF2B5EF4-FFF2-40B4-BE49-F238E27FC236}">
                <a16:creationId xmlns:a16="http://schemas.microsoft.com/office/drawing/2014/main" id="{FB2C9357-D73E-4A4C-925D-B2759AA6C3DA}"/>
              </a:ext>
            </a:extLst>
          </p:cNvPr>
          <p:cNvSpPr>
            <a:spLocks noGrp="1"/>
          </p:cNvSpPr>
          <p:nvPr>
            <p:ph type="sldNum" sz="quarter" idx="12"/>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39466267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Mustapohjainen graafi">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88" y="548680"/>
            <a:ext cx="10080624" cy="886343"/>
          </a:xfrm>
          <a:prstGeom prst="rect">
            <a:avLst/>
          </a:prstGeom>
        </p:spPr>
        <p:txBody>
          <a:bodyPr/>
          <a:lstStyle>
            <a:lvl1pPr>
              <a:defRPr sz="3200">
                <a:solidFill>
                  <a:schemeClr val="bg1"/>
                </a:solidFill>
              </a:defRPr>
            </a:lvl1pPr>
          </a:lstStyle>
          <a:p>
            <a:r>
              <a:rPr lang="en-GB"/>
              <a:t>Click to edit Master title style</a:t>
            </a:r>
            <a:endParaRPr lang="en-US"/>
          </a:p>
        </p:txBody>
      </p:sp>
      <p:sp>
        <p:nvSpPr>
          <p:cNvPr id="6" name="Content Placeholder 5"/>
          <p:cNvSpPr>
            <a:spLocks noGrp="1"/>
          </p:cNvSpPr>
          <p:nvPr>
            <p:ph sz="quarter" idx="11"/>
          </p:nvPr>
        </p:nvSpPr>
        <p:spPr>
          <a:xfrm>
            <a:off x="1055689" y="1509185"/>
            <a:ext cx="10078576" cy="4607983"/>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p:txBody>
      </p:sp>
      <p:pic>
        <p:nvPicPr>
          <p:cNvPr id="8" name="Picture 7">
            <a:extLst>
              <a:ext uri="{FF2B5EF4-FFF2-40B4-BE49-F238E27FC236}">
                <a16:creationId xmlns:a16="http://schemas.microsoft.com/office/drawing/2014/main" id="{24E2E6B1-389B-0B4D-B951-9D4353E5A188}"/>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3" name="Dian numeron paikkamerkki 2">
            <a:extLst>
              <a:ext uri="{FF2B5EF4-FFF2-40B4-BE49-F238E27FC236}">
                <a16:creationId xmlns:a16="http://schemas.microsoft.com/office/drawing/2014/main" id="{09F4EC56-8604-407C-BDED-F60638F4339F}"/>
              </a:ext>
            </a:extLst>
          </p:cNvPr>
          <p:cNvSpPr>
            <a:spLocks noGrp="1"/>
          </p:cNvSpPr>
          <p:nvPr>
            <p:ph type="sldNum" sz="quarter" idx="12"/>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1488633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Graafi">
    <p:spTree>
      <p:nvGrpSpPr>
        <p:cNvPr id="1" name=""/>
        <p:cNvGrpSpPr/>
        <p:nvPr/>
      </p:nvGrpSpPr>
      <p:grpSpPr>
        <a:xfrm>
          <a:off x="0" y="0"/>
          <a:ext cx="0" cy="0"/>
          <a:chOff x="0" y="0"/>
          <a:chExt cx="0" cy="0"/>
        </a:xfrm>
      </p:grpSpPr>
      <p:sp>
        <p:nvSpPr>
          <p:cNvPr id="5" name="Otsikko 3">
            <a:extLst>
              <a:ext uri="{FF2B5EF4-FFF2-40B4-BE49-F238E27FC236}">
                <a16:creationId xmlns:a16="http://schemas.microsoft.com/office/drawing/2014/main" id="{AE74E28C-5780-A543-ACC8-EE7D99F5959E}"/>
              </a:ext>
            </a:extLst>
          </p:cNvPr>
          <p:cNvSpPr>
            <a:spLocks noGrp="1"/>
          </p:cNvSpPr>
          <p:nvPr>
            <p:ph type="title"/>
          </p:nvPr>
        </p:nvSpPr>
        <p:spPr>
          <a:xfrm>
            <a:off x="1055688" y="548680"/>
            <a:ext cx="10080625" cy="886343"/>
          </a:xfrm>
          <a:prstGeom prst="rect">
            <a:avLst/>
          </a:prstGeom>
        </p:spPr>
        <p:txBody>
          <a:bodyPr/>
          <a:lstStyle/>
          <a:p>
            <a:r>
              <a:rPr lang="en-GB"/>
              <a:t>Click to edit Master title style</a:t>
            </a:r>
            <a:endParaRPr lang="fi-FI"/>
          </a:p>
        </p:txBody>
      </p:sp>
      <p:sp>
        <p:nvSpPr>
          <p:cNvPr id="8" name="Sisällön paikkamerkki 17">
            <a:extLst>
              <a:ext uri="{FF2B5EF4-FFF2-40B4-BE49-F238E27FC236}">
                <a16:creationId xmlns:a16="http://schemas.microsoft.com/office/drawing/2014/main" id="{4793DC74-8AA9-5E46-9DED-129AC46C11C3}"/>
              </a:ext>
            </a:extLst>
          </p:cNvPr>
          <p:cNvSpPr>
            <a:spLocks noGrp="1"/>
          </p:cNvSpPr>
          <p:nvPr>
            <p:ph sz="quarter" idx="11"/>
          </p:nvPr>
        </p:nvSpPr>
        <p:spPr>
          <a:xfrm>
            <a:off x="1055688" y="1509185"/>
            <a:ext cx="10080625" cy="4607983"/>
          </a:xfrm>
          <a:prstGeom prst="rect">
            <a:avLst/>
          </a:prstGeom>
        </p:spPr>
        <p:txBody>
          <a:bodyPr/>
          <a:lstStyle/>
          <a:p>
            <a:pPr lvl="0"/>
            <a:r>
              <a:rPr lang="en-GB"/>
              <a:t>Click to edit Master text styles</a:t>
            </a:r>
          </a:p>
        </p:txBody>
      </p:sp>
      <p:pic>
        <p:nvPicPr>
          <p:cNvPr id="7" name="Picture 6">
            <a:extLst>
              <a:ext uri="{FF2B5EF4-FFF2-40B4-BE49-F238E27FC236}">
                <a16:creationId xmlns:a16="http://schemas.microsoft.com/office/drawing/2014/main" id="{909740BE-EF20-0841-BCE4-AAC3FE0DAE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2" name="Dian numeron paikkamerkki 1">
            <a:extLst>
              <a:ext uri="{FF2B5EF4-FFF2-40B4-BE49-F238E27FC236}">
                <a16:creationId xmlns:a16="http://schemas.microsoft.com/office/drawing/2014/main" id="{9A975EE7-734F-4163-84B5-8B5DA25C9352}"/>
              </a:ext>
            </a:extLst>
          </p:cNvPr>
          <p:cNvSpPr>
            <a:spLocks noGrp="1"/>
          </p:cNvSpPr>
          <p:nvPr>
            <p:ph type="sldNum" sz="quarter" idx="12"/>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8301048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Perustekstisivu">
    <p:spTree>
      <p:nvGrpSpPr>
        <p:cNvPr id="1" name=""/>
        <p:cNvGrpSpPr/>
        <p:nvPr/>
      </p:nvGrpSpPr>
      <p:grpSpPr>
        <a:xfrm>
          <a:off x="0" y="0"/>
          <a:ext cx="0" cy="0"/>
          <a:chOff x="0" y="0"/>
          <a:chExt cx="0" cy="0"/>
        </a:xfrm>
      </p:grpSpPr>
      <p:sp>
        <p:nvSpPr>
          <p:cNvPr id="2" name="Title 1"/>
          <p:cNvSpPr>
            <a:spLocks noGrp="1"/>
          </p:cNvSpPr>
          <p:nvPr>
            <p:ph type="title"/>
          </p:nvPr>
        </p:nvSpPr>
        <p:spPr>
          <a:xfrm>
            <a:off x="719402" y="356659"/>
            <a:ext cx="10849207" cy="1152128"/>
          </a:xfrm>
        </p:spPr>
        <p:txBody>
          <a:bodyPr/>
          <a:lstStyle>
            <a:lvl1pPr algn="l">
              <a:defRPr sz="3200"/>
            </a:lvl1pPr>
          </a:lstStyle>
          <a:p>
            <a:r>
              <a:rPr lang="fi-FI"/>
              <a:t>Muokkaa ots. perustyyl. napsautt.</a:t>
            </a:r>
            <a:endParaRPr lang="en-US"/>
          </a:p>
        </p:txBody>
      </p:sp>
      <p:sp>
        <p:nvSpPr>
          <p:cNvPr id="7" name="Text Placeholder 11"/>
          <p:cNvSpPr>
            <a:spLocks noGrp="1"/>
          </p:cNvSpPr>
          <p:nvPr>
            <p:ph type="body" sz="quarter" idx="19"/>
          </p:nvPr>
        </p:nvSpPr>
        <p:spPr>
          <a:xfrm>
            <a:off x="719403" y="1700808"/>
            <a:ext cx="10849205" cy="4320480"/>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4121" indent="-23494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3300" indent="-234945"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34945"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5" name="Picture 4"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1946711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slider 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259611-52E6-6498-3759-4AB02599A4F7}"/>
              </a:ext>
            </a:extLst>
          </p:cNvPr>
          <p:cNvSpPr/>
          <p:nvPr userDrawn="1"/>
        </p:nvSpPr>
        <p:spPr>
          <a:xfrm>
            <a:off x="6096000" y="0"/>
            <a:ext cx="6096000" cy="6858000"/>
          </a:xfrm>
          <a:prstGeom prst="rect">
            <a:avLst/>
          </a:prstGeom>
          <a:solidFill>
            <a:srgbClr val="D7F2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itle 1">
            <a:extLst>
              <a:ext uri="{FF2B5EF4-FFF2-40B4-BE49-F238E27FC236}">
                <a16:creationId xmlns:a16="http://schemas.microsoft.com/office/drawing/2014/main" id="{1C3CB276-23C8-454C-F38C-E9DDBD94C723}"/>
              </a:ext>
            </a:extLst>
          </p:cNvPr>
          <p:cNvSpPr>
            <a:spLocks noGrp="1"/>
          </p:cNvSpPr>
          <p:nvPr>
            <p:ph type="title" hasCustomPrompt="1"/>
          </p:nvPr>
        </p:nvSpPr>
        <p:spPr>
          <a:xfrm>
            <a:off x="6491334" y="2863822"/>
            <a:ext cx="5036024" cy="1130356"/>
          </a:xfrm>
          <a:prstGeom prst="rect">
            <a:avLst/>
          </a:prstGeom>
        </p:spPr>
        <p:txBody>
          <a:bodyPr anchor="ctr"/>
          <a:lstStyle>
            <a:lvl1pPr algn="l">
              <a:defRPr sz="3200"/>
            </a:lvl1pPr>
          </a:lstStyle>
          <a:p>
            <a:r>
              <a:rPr lang="fi-FI"/>
              <a:t>Otsikko</a:t>
            </a:r>
            <a:endParaRPr lang="en-US"/>
          </a:p>
        </p:txBody>
      </p:sp>
      <p:sp>
        <p:nvSpPr>
          <p:cNvPr id="6" name="Text Placeholder 11">
            <a:extLst>
              <a:ext uri="{FF2B5EF4-FFF2-40B4-BE49-F238E27FC236}">
                <a16:creationId xmlns:a16="http://schemas.microsoft.com/office/drawing/2014/main" id="{36B4AD85-4D3B-5A01-4B48-FBC567917B82}"/>
              </a:ext>
            </a:extLst>
          </p:cNvPr>
          <p:cNvSpPr>
            <a:spLocks noGrp="1"/>
          </p:cNvSpPr>
          <p:nvPr>
            <p:ph type="body" sz="quarter" idx="19"/>
          </p:nvPr>
        </p:nvSpPr>
        <p:spPr>
          <a:xfrm>
            <a:off x="648000" y="1268760"/>
            <a:ext cx="5288689" cy="4320480"/>
          </a:xfrm>
          <a:prstGeom prst="rect">
            <a:avLst/>
          </a:prstGeom>
        </p:spPr>
        <p:txBody>
          <a:bodyPr/>
          <a:lstStyle>
            <a:lvl1pPr marL="239178" marR="0" indent="-239178" algn="l" defTabSz="609585" rtl="0" eaLnBrk="1" fontAlgn="auto" latinLnBrk="0" hangingPunct="1">
              <a:lnSpc>
                <a:spcPct val="100000"/>
              </a:lnSpc>
              <a:spcBef>
                <a:spcPct val="20000"/>
              </a:spcBef>
              <a:spcAft>
                <a:spcPts val="0"/>
              </a:spcAft>
              <a:buClrTx/>
              <a:buSzTx/>
              <a:buFont typeface="Lucida Grande"/>
              <a:buChar char="-"/>
              <a:tabLst/>
              <a:defRPr sz="2400">
                <a:solidFill>
                  <a:schemeClr val="tx1"/>
                </a:solidFill>
                <a:latin typeface="+mn-lt"/>
                <a:cs typeface="Georgia"/>
              </a:defRPr>
            </a:lvl1pPr>
            <a:lvl2pPr marL="474121" indent="-234945" algn="l">
              <a:lnSpc>
                <a:spcPct val="100000"/>
              </a:lnSpc>
              <a:spcBef>
                <a:spcPts val="800"/>
              </a:spcBef>
              <a:buFont typeface="Georgia" panose="02040502050405020303" pitchFamily="18" charset="0"/>
              <a:buChar char="–"/>
              <a:defRPr sz="2000">
                <a:solidFill>
                  <a:schemeClr val="tx1"/>
                </a:solidFill>
                <a:latin typeface="+mn-lt"/>
                <a:cs typeface="Georgia"/>
              </a:defRPr>
            </a:lvl2pPr>
            <a:lvl3pPr marL="713300" indent="-234945" algn="l" defTabSz="715415">
              <a:lnSpc>
                <a:spcPct val="100000"/>
              </a:lnSpc>
              <a:spcBef>
                <a:spcPts val="800"/>
              </a:spcBef>
              <a:buFont typeface="Georgia" panose="02040502050405020303" pitchFamily="18" charset="0"/>
              <a:buChar char="–"/>
              <a:defRPr sz="1800">
                <a:solidFill>
                  <a:schemeClr val="tx1"/>
                </a:solidFill>
                <a:latin typeface="+mn-lt"/>
                <a:cs typeface="Georgia"/>
              </a:defRPr>
            </a:lvl3pPr>
            <a:lvl4pPr marL="958827" indent="-234945" algn="l">
              <a:lnSpc>
                <a:spcPct val="100000"/>
              </a:lnSpc>
              <a:buFont typeface="Georgia" panose="02040502050405020303" pitchFamily="18" charset="0"/>
              <a:buChar char="–"/>
              <a:defRPr sz="1800">
                <a:solidFill>
                  <a:schemeClr val="tx1"/>
                </a:solidFill>
                <a:latin typeface="+mn-lt"/>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3" name="Dian numeron paikkamerkki 2">
            <a:extLst>
              <a:ext uri="{FF2B5EF4-FFF2-40B4-BE49-F238E27FC236}">
                <a16:creationId xmlns:a16="http://schemas.microsoft.com/office/drawing/2014/main" id="{1CB09718-65AF-4C02-A869-F518B41AAFB2}"/>
              </a:ext>
            </a:extLst>
          </p:cNvPr>
          <p:cNvSpPr>
            <a:spLocks noGrp="1"/>
          </p:cNvSpPr>
          <p:nvPr>
            <p:ph type="sldNum" sz="quarter" idx="20"/>
          </p:nvPr>
        </p:nvSpPr>
        <p:spPr/>
        <p:txBody>
          <a:bodyPr/>
          <a:lstStyle>
            <a:lvl1pPr algn="l">
              <a:defRPr/>
            </a:lvl1pPr>
          </a:lstStyle>
          <a:p>
            <a:fld id="{3E078C10-ABC5-4EF7-9B5E-599CE2B16BF5}" type="slidenum">
              <a:rPr lang="LID4096" smtClean="0"/>
              <a:pPr/>
              <a:t>‹#›</a:t>
            </a:fld>
            <a:endParaRPr lang="LID4096"/>
          </a:p>
        </p:txBody>
      </p:sp>
      <p:pic>
        <p:nvPicPr>
          <p:cNvPr id="4" name="Picture 5">
            <a:extLst>
              <a:ext uri="{FF2B5EF4-FFF2-40B4-BE49-F238E27FC236}">
                <a16:creationId xmlns:a16="http://schemas.microsoft.com/office/drawing/2014/main" id="{7154D012-8850-6FB6-C1DD-70A77D235B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48370" y="6469129"/>
            <a:ext cx="852029" cy="160359"/>
          </a:xfrm>
          <a:prstGeom prst="rect">
            <a:avLst/>
          </a:prstGeom>
        </p:spPr>
      </p:pic>
    </p:spTree>
    <p:extLst>
      <p:ext uri="{BB962C8B-B14F-4D97-AF65-F5344CB8AC3E}">
        <p14:creationId xmlns:p14="http://schemas.microsoft.com/office/powerpoint/2010/main" val="155513137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Tree>
    <p:extLst>
      <p:ext uri="{BB962C8B-B14F-4D97-AF65-F5344CB8AC3E}">
        <p14:creationId xmlns:p14="http://schemas.microsoft.com/office/powerpoint/2010/main" val="64710955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F883000-4B0B-0843-994C-8A7E93E8769F}"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EAC3F-9995-C345-8129-8679326D1D4A}" type="slidenum">
              <a:rPr lang="en-US" smtClean="0"/>
              <a:t>‹#›</a:t>
            </a:fld>
            <a:endParaRPr lang="en-US"/>
          </a:p>
        </p:txBody>
      </p:sp>
    </p:spTree>
    <p:extLst>
      <p:ext uri="{BB962C8B-B14F-4D97-AF65-F5344CB8AC3E}">
        <p14:creationId xmlns:p14="http://schemas.microsoft.com/office/powerpoint/2010/main" val="15965492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VP (vaalea pohja) ei tekstiä">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A1F29E92-13E2-4B05-86F4-E270E57010B1}"/>
              </a:ext>
            </a:extLst>
          </p:cNvPr>
          <p:cNvSpPr>
            <a:spLocks noGrp="1"/>
          </p:cNvSpPr>
          <p:nvPr>
            <p:ph type="sldNum" sz="quarter" idx="10"/>
          </p:nvPr>
        </p:nvSpPr>
        <p:spPr/>
        <p:txBody>
          <a:bodyPr/>
          <a:lstStyle>
            <a:lvl1pPr>
              <a:defRPr>
                <a:latin typeface="Arial" panose="020B0604020202020204" pitchFamily="34" charset="0"/>
                <a:cs typeface="Arial" panose="020B0604020202020204" pitchFamily="34" charset="0"/>
              </a:defRPr>
            </a:lvl1pPr>
          </a:lstStyle>
          <a:p>
            <a:fld id="{3E078C10-ABC5-4EF7-9B5E-599CE2B16BF5}" type="slidenum">
              <a:rPr lang="LID4096" smtClean="0"/>
              <a:pPr/>
              <a:t>‹#›</a:t>
            </a:fld>
            <a:endParaRPr lang="LID4096"/>
          </a:p>
        </p:txBody>
      </p:sp>
      <p:pic>
        <p:nvPicPr>
          <p:cNvPr id="3" name="Picture 2">
            <a:extLst>
              <a:ext uri="{FF2B5EF4-FFF2-40B4-BE49-F238E27FC236}">
                <a16:creationId xmlns:a16="http://schemas.microsoft.com/office/drawing/2014/main" id="{0859A811-D685-6F4A-AEF4-7D78E6B511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Tree>
    <p:extLst>
      <p:ext uri="{BB962C8B-B14F-4D97-AF65-F5344CB8AC3E}">
        <p14:creationId xmlns:p14="http://schemas.microsoft.com/office/powerpoint/2010/main" val="389034017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pic>
        <p:nvPicPr>
          <p:cNvPr id="2" name="Picture 16">
            <a:extLst>
              <a:ext uri="{FF2B5EF4-FFF2-40B4-BE49-F238E27FC236}">
                <a16:creationId xmlns:a16="http://schemas.microsoft.com/office/drawing/2014/main" id="{4FA991D2-F95C-4EB3-AD70-63B250E112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5887" y="6388900"/>
            <a:ext cx="1071152" cy="201600"/>
          </a:xfrm>
          <a:prstGeom prst="rect">
            <a:avLst/>
          </a:prstGeom>
        </p:spPr>
      </p:pic>
    </p:spTree>
    <p:extLst>
      <p:ext uri="{BB962C8B-B14F-4D97-AF65-F5344CB8AC3E}">
        <p14:creationId xmlns:p14="http://schemas.microsoft.com/office/powerpoint/2010/main" val="881030572"/>
      </p:ext>
    </p:extLst>
  </p:cSld>
  <p:clrMapOvr>
    <a:masterClrMapping/>
  </p:clrMapOvr>
  <p:extLst>
    <p:ext uri="{DCECCB84-F9BA-43D5-87BE-67443E8EF086}">
      <p15:sldGuideLst xmlns:p15="http://schemas.microsoft.com/office/powerpoint/2012/main">
        <p15:guide id="1" pos="3840">
          <p15:clr>
            <a:srgbClr val="FBAE40"/>
          </p15:clr>
        </p15:guide>
        <p15:guide id="2" orient="horz" pos="3861">
          <p15:clr>
            <a:srgbClr val="FBAE40"/>
          </p15:clr>
        </p15:guide>
        <p15:guide id="3" orient="horz" pos="2160">
          <p15:clr>
            <a:srgbClr val="FBAE40"/>
          </p15:clr>
        </p15:guide>
        <p15:guide id="4" orient="horz" pos="459">
          <p15:clr>
            <a:srgbClr val="FBAE40"/>
          </p15:clr>
        </p15:guide>
        <p15:guide id="6" pos="5768">
          <p15:clr>
            <a:srgbClr val="FBAE40"/>
          </p15:clr>
        </p15:guide>
        <p15:guide id="7" pos="211">
          <p15:clr>
            <a:srgbClr val="FBAE40"/>
          </p15:clr>
        </p15:guide>
        <p15:guide id="8" pos="7469">
          <p15:clr>
            <a:srgbClr val="FBAE40"/>
          </p15:clr>
        </p15:guide>
        <p15:guide id="9" orient="horz" pos="232">
          <p15:clr>
            <a:srgbClr val="FBAE40"/>
          </p15:clr>
        </p15:guide>
        <p15:guide id="10" orient="horz" pos="4088">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Iso otsikko">
    <p:bg>
      <p:bgPr>
        <a:solidFill>
          <a:srgbClr val="D7F2FA"/>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29D1CE-82CA-EB46-B6CB-E493D3FAE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55688" y="549274"/>
            <a:ext cx="10080626" cy="5759451"/>
          </a:xfrm>
          <a:prstGeom prst="rect">
            <a:avLst/>
          </a:prstGeom>
        </p:spPr>
        <p:txBody>
          <a:bodyPr wrap="square" lIns="0" tIns="0" rIns="0" bIns="0" anchor="ctr">
            <a:normAutofit/>
          </a:bodyPr>
          <a:lstStyle>
            <a:lvl1pPr algn="ctr">
              <a:lnSpc>
                <a:spcPct val="90000"/>
              </a:lnSpc>
              <a:defRPr sz="8000">
                <a:solidFill>
                  <a:schemeClr val="tx1"/>
                </a:solidFill>
              </a:defRPr>
            </a:lvl1pPr>
          </a:lstStyle>
          <a:p>
            <a:r>
              <a:rPr lang="fi-FI"/>
              <a:t>Iso otsikko</a:t>
            </a:r>
            <a:endParaRPr lang="en-US"/>
          </a:p>
        </p:txBody>
      </p:sp>
      <p:sp>
        <p:nvSpPr>
          <p:cNvPr id="2" name="Dian numeron paikkamerkki 1">
            <a:extLst>
              <a:ext uri="{FF2B5EF4-FFF2-40B4-BE49-F238E27FC236}">
                <a16:creationId xmlns:a16="http://schemas.microsoft.com/office/drawing/2014/main" id="{45C39987-6A31-4F9A-BC6C-E6B67059EC93}"/>
              </a:ext>
            </a:extLst>
          </p:cNvPr>
          <p:cNvSpPr>
            <a:spLocks noGrp="1"/>
          </p:cNvSpPr>
          <p:nvPr>
            <p:ph type="sldNum" sz="quarter" idx="16"/>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167582050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VP (vaalea pohj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9A811-D685-6F4A-AEF4-7D78E6B511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2" name="Dian numeron paikkamerkki 1">
            <a:extLst>
              <a:ext uri="{FF2B5EF4-FFF2-40B4-BE49-F238E27FC236}">
                <a16:creationId xmlns:a16="http://schemas.microsoft.com/office/drawing/2014/main" id="{A1F29E92-13E2-4B05-86F4-E270E57010B1}"/>
              </a:ext>
            </a:extLst>
          </p:cNvPr>
          <p:cNvSpPr>
            <a:spLocks noGrp="1"/>
          </p:cNvSpPr>
          <p:nvPr>
            <p:ph type="sldNum" sz="quarter" idx="10"/>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350095904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P (tumma pohja)">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1200" cy="181192"/>
          </a:xfrm>
          <a:prstGeom prst="rect">
            <a:avLst/>
          </a:prstGeom>
        </p:spPr>
      </p:pic>
      <p:sp>
        <p:nvSpPr>
          <p:cNvPr id="2" name="Dian numeron paikkamerkki 1">
            <a:extLst>
              <a:ext uri="{FF2B5EF4-FFF2-40B4-BE49-F238E27FC236}">
                <a16:creationId xmlns:a16="http://schemas.microsoft.com/office/drawing/2014/main" id="{76EDEAB3-EA17-477F-885E-3547B75FD537}"/>
              </a:ext>
            </a:extLst>
          </p:cNvPr>
          <p:cNvSpPr>
            <a:spLocks noGrp="1"/>
          </p:cNvSpPr>
          <p:nvPr>
            <p:ph type="sldNum" sz="quarter" idx="10"/>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155917739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iso otsikko + VP">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29D1CE-82CA-EB46-B6CB-E493D3FAE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55688" y="549274"/>
            <a:ext cx="10080626" cy="5759451"/>
          </a:xfrm>
          <a:prstGeom prst="rect">
            <a:avLst/>
          </a:prstGeom>
        </p:spPr>
        <p:txBody>
          <a:bodyPr wrap="square" lIns="0" tIns="0" rIns="0" bIns="0" anchor="ctr">
            <a:normAutofit/>
          </a:bodyPr>
          <a:lstStyle>
            <a:lvl1pPr algn="ctr">
              <a:lnSpc>
                <a:spcPct val="90000"/>
              </a:lnSpc>
              <a:defRPr sz="8000">
                <a:solidFill>
                  <a:schemeClr val="tx1"/>
                </a:solidFill>
              </a:defRPr>
            </a:lvl1pPr>
          </a:lstStyle>
          <a:p>
            <a:r>
              <a:rPr lang="fi-FI"/>
              <a:t>Iso otsikko + VP</a:t>
            </a:r>
            <a:endParaRPr lang="en-US"/>
          </a:p>
        </p:txBody>
      </p:sp>
      <p:sp>
        <p:nvSpPr>
          <p:cNvPr id="9" name="Text Placeholder 3">
            <a:extLst>
              <a:ext uri="{FF2B5EF4-FFF2-40B4-BE49-F238E27FC236}">
                <a16:creationId xmlns:a16="http://schemas.microsoft.com/office/drawing/2014/main" id="{A1331ACB-46F7-824E-8ABE-5A6FB6D0014A}"/>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tx1"/>
                </a:solidFill>
              </a:defRPr>
            </a:lvl1pPr>
            <a:lvl2pPr algn="l">
              <a:defRPr/>
            </a:lvl2pPr>
            <a:lvl3pPr algn="l">
              <a:defRPr/>
            </a:lvl3pPr>
            <a:lvl4pPr algn="l">
              <a:defRPr/>
            </a:lvl4pPr>
            <a:lvl5pPr algn="l">
              <a:defRPr/>
            </a:lvl5pPr>
          </a:lstStyle>
          <a:p>
            <a:pPr lvl="0"/>
            <a:r>
              <a:rPr lang="fi-FI"/>
              <a:t>pvm</a:t>
            </a:r>
          </a:p>
        </p:txBody>
      </p:sp>
      <p:sp>
        <p:nvSpPr>
          <p:cNvPr id="2" name="Dian numeron paikkamerkki 1">
            <a:extLst>
              <a:ext uri="{FF2B5EF4-FFF2-40B4-BE49-F238E27FC236}">
                <a16:creationId xmlns:a16="http://schemas.microsoft.com/office/drawing/2014/main" id="{45C39987-6A31-4F9A-BC6C-E6B67059EC93}"/>
              </a:ext>
            </a:extLst>
          </p:cNvPr>
          <p:cNvSpPr>
            <a:spLocks noGrp="1"/>
          </p:cNvSpPr>
          <p:nvPr>
            <p:ph type="sldNum" sz="quarter" idx="16"/>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7286009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iso otsikko + TP">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1200" cy="181192"/>
          </a:xfrm>
          <a:prstGeom prst="rect">
            <a:avLst/>
          </a:prstGeom>
        </p:spPr>
      </p:pic>
      <p:sp>
        <p:nvSpPr>
          <p:cNvPr id="6" name="Text Placeholder 3">
            <a:extLst>
              <a:ext uri="{FF2B5EF4-FFF2-40B4-BE49-F238E27FC236}">
                <a16:creationId xmlns:a16="http://schemas.microsoft.com/office/drawing/2014/main" id="{ACF2E1BD-1EBD-D043-8547-BA8227972EB6}"/>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bg1"/>
                </a:solidFill>
              </a:defRPr>
            </a:lvl1pPr>
            <a:lvl2pPr algn="l">
              <a:defRPr/>
            </a:lvl2pPr>
            <a:lvl3pPr algn="l">
              <a:defRPr/>
            </a:lvl3pPr>
            <a:lvl4pPr algn="l">
              <a:defRPr/>
            </a:lvl4pPr>
            <a:lvl5pPr algn="l">
              <a:defRPr/>
            </a:lvl5pPr>
          </a:lstStyle>
          <a:p>
            <a:pPr lvl="0"/>
            <a:r>
              <a:rPr lang="fi-FI"/>
              <a:t>pvm</a:t>
            </a:r>
          </a:p>
        </p:txBody>
      </p:sp>
      <p:sp>
        <p:nvSpPr>
          <p:cNvPr id="8" name="Title 1">
            <a:extLst>
              <a:ext uri="{FF2B5EF4-FFF2-40B4-BE49-F238E27FC236}">
                <a16:creationId xmlns:a16="http://schemas.microsoft.com/office/drawing/2014/main" id="{6E19239D-E354-5F42-AE45-A180ED08417A}"/>
              </a:ext>
            </a:extLst>
          </p:cNvPr>
          <p:cNvSpPr>
            <a:spLocks noGrp="1"/>
          </p:cNvSpPr>
          <p:nvPr>
            <p:ph type="title" hasCustomPrompt="1"/>
          </p:nvPr>
        </p:nvSpPr>
        <p:spPr>
          <a:xfrm>
            <a:off x="1055688" y="549274"/>
            <a:ext cx="10080626" cy="5759451"/>
          </a:xfrm>
          <a:prstGeom prst="rect">
            <a:avLst/>
          </a:prstGeom>
        </p:spPr>
        <p:txBody>
          <a:bodyPr wrap="square" lIns="0" tIns="0" rIns="0" bIns="0" anchor="ctr">
            <a:normAutofit/>
          </a:bodyPr>
          <a:lstStyle>
            <a:lvl1pPr algn="ctr">
              <a:lnSpc>
                <a:spcPct val="90000"/>
              </a:lnSpc>
              <a:defRPr sz="8000">
                <a:solidFill>
                  <a:schemeClr val="bg1"/>
                </a:solidFill>
              </a:defRPr>
            </a:lvl1pPr>
          </a:lstStyle>
          <a:p>
            <a:r>
              <a:rPr lang="fi-FI"/>
              <a:t>Iso otsikko + TP</a:t>
            </a:r>
            <a:endParaRPr lang="en-US"/>
          </a:p>
        </p:txBody>
      </p:sp>
      <p:sp>
        <p:nvSpPr>
          <p:cNvPr id="2" name="Dian numeron paikkamerkki 1">
            <a:extLst>
              <a:ext uri="{FF2B5EF4-FFF2-40B4-BE49-F238E27FC236}">
                <a16:creationId xmlns:a16="http://schemas.microsoft.com/office/drawing/2014/main" id="{753335E6-BFBC-4F4A-916F-1B8AFDA6EF9E}"/>
              </a:ext>
            </a:extLst>
          </p:cNvPr>
          <p:cNvSpPr>
            <a:spLocks noGrp="1"/>
          </p:cNvSpPr>
          <p:nvPr>
            <p:ph type="sldNum" sz="quarter" idx="16"/>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229331481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perusotsikko VP">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29D1CE-82CA-EB46-B6CB-E493D3FAE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55688" y="2746473"/>
            <a:ext cx="10080626" cy="682527"/>
          </a:xfrm>
          <a:prstGeom prst="rect">
            <a:avLst/>
          </a:prstGeom>
        </p:spPr>
        <p:txBody>
          <a:bodyPr anchor="b"/>
          <a:lstStyle>
            <a:lvl1pPr algn="l">
              <a:lnSpc>
                <a:spcPct val="90000"/>
              </a:lnSpc>
              <a:defRPr sz="5400">
                <a:solidFill>
                  <a:schemeClr val="tx1"/>
                </a:solidFill>
              </a:defRPr>
            </a:lvl1pPr>
          </a:lstStyle>
          <a:p>
            <a:r>
              <a:rPr lang="fi-FI"/>
              <a:t>Perusotsikko + VP</a:t>
            </a:r>
            <a:endParaRPr lang="en-US"/>
          </a:p>
        </p:txBody>
      </p:sp>
      <p:sp>
        <p:nvSpPr>
          <p:cNvPr id="7" name="Text Placeholder 3">
            <a:extLst>
              <a:ext uri="{FF2B5EF4-FFF2-40B4-BE49-F238E27FC236}">
                <a16:creationId xmlns:a16="http://schemas.microsoft.com/office/drawing/2014/main" id="{BECB3038-49B4-004B-B993-7B487852FE44}"/>
              </a:ext>
            </a:extLst>
          </p:cNvPr>
          <p:cNvSpPr>
            <a:spLocks noGrp="1"/>
          </p:cNvSpPr>
          <p:nvPr>
            <p:ph type="body" sz="quarter" idx="14"/>
          </p:nvPr>
        </p:nvSpPr>
        <p:spPr>
          <a:xfrm>
            <a:off x="1055688" y="3669241"/>
            <a:ext cx="10080625" cy="480484"/>
          </a:xfrm>
          <a:prstGeom prst="rect">
            <a:avLst/>
          </a:prstGeom>
        </p:spPr>
        <p:txBody>
          <a:bodyPr/>
          <a:lstStyle>
            <a:lvl1pPr marL="0" indent="0" algn="l">
              <a:buNone/>
              <a:defRPr>
                <a:solidFill>
                  <a:schemeClr val="tx1"/>
                </a:solidFill>
              </a:defRPr>
            </a:lvl1pPr>
            <a:lvl2pPr algn="l">
              <a:defRPr/>
            </a:lvl2pPr>
            <a:lvl3pPr algn="l">
              <a:defRPr/>
            </a:lvl3pPr>
            <a:lvl4pPr algn="l">
              <a:defRPr/>
            </a:lvl4pPr>
            <a:lvl5pPr algn="l">
              <a:defRPr/>
            </a:lvl5pPr>
          </a:lstStyle>
          <a:p>
            <a:pPr lvl="0"/>
            <a:r>
              <a:rPr lang="fi-FI"/>
              <a:t>Muokkaa tekstin perustyylejä napsauttamalla</a:t>
            </a:r>
          </a:p>
        </p:txBody>
      </p:sp>
      <p:sp>
        <p:nvSpPr>
          <p:cNvPr id="9" name="Text Placeholder 3">
            <a:extLst>
              <a:ext uri="{FF2B5EF4-FFF2-40B4-BE49-F238E27FC236}">
                <a16:creationId xmlns:a16="http://schemas.microsoft.com/office/drawing/2014/main" id="{A1331ACB-46F7-824E-8ABE-5A6FB6D0014A}"/>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tx1"/>
                </a:solidFill>
              </a:defRPr>
            </a:lvl1pPr>
            <a:lvl2pPr algn="l">
              <a:defRPr/>
            </a:lvl2pPr>
            <a:lvl3pPr algn="l">
              <a:defRPr/>
            </a:lvl3pPr>
            <a:lvl4pPr algn="l">
              <a:defRPr/>
            </a:lvl4pPr>
            <a:lvl5pPr algn="l">
              <a:defRPr/>
            </a:lvl5pPr>
          </a:lstStyle>
          <a:p>
            <a:pPr lvl="0"/>
            <a:r>
              <a:rPr lang="fi-FI"/>
              <a:t>pvm</a:t>
            </a:r>
          </a:p>
        </p:txBody>
      </p:sp>
      <p:sp>
        <p:nvSpPr>
          <p:cNvPr id="2" name="Dian numeron paikkamerkki 1">
            <a:extLst>
              <a:ext uri="{FF2B5EF4-FFF2-40B4-BE49-F238E27FC236}">
                <a16:creationId xmlns:a16="http://schemas.microsoft.com/office/drawing/2014/main" id="{9EF2B599-884D-4599-8975-A9560AE77CFE}"/>
              </a:ext>
            </a:extLst>
          </p:cNvPr>
          <p:cNvSpPr>
            <a:spLocks noGrp="1"/>
          </p:cNvSpPr>
          <p:nvPr>
            <p:ph type="sldNum" sz="quarter" idx="16"/>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3656450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so otsikko">
    <p:bg>
      <p:bgPr>
        <a:solidFill>
          <a:srgbClr val="D7F2FA"/>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55688" y="549274"/>
            <a:ext cx="10080626" cy="5759451"/>
          </a:xfrm>
          <a:prstGeom prst="rect">
            <a:avLst/>
          </a:prstGeom>
        </p:spPr>
        <p:txBody>
          <a:bodyPr wrap="square" lIns="0" tIns="0" rIns="0" bIns="0" anchor="ctr">
            <a:normAutofit/>
          </a:bodyPr>
          <a:lstStyle>
            <a:lvl1pPr algn="ctr">
              <a:lnSpc>
                <a:spcPct val="90000"/>
              </a:lnSpc>
              <a:defRPr sz="8000">
                <a:solidFill>
                  <a:schemeClr val="tx1"/>
                </a:solidFill>
              </a:defRPr>
            </a:lvl1pPr>
          </a:lstStyle>
          <a:p>
            <a:r>
              <a:rPr lang="fi-FI"/>
              <a:t>Iso otsikko</a:t>
            </a:r>
            <a:endParaRPr lang="en-US"/>
          </a:p>
        </p:txBody>
      </p:sp>
      <p:sp>
        <p:nvSpPr>
          <p:cNvPr id="2" name="Dian numeron paikkamerkki 1">
            <a:extLst>
              <a:ext uri="{FF2B5EF4-FFF2-40B4-BE49-F238E27FC236}">
                <a16:creationId xmlns:a16="http://schemas.microsoft.com/office/drawing/2014/main" id="{45C39987-6A31-4F9A-BC6C-E6B67059EC93}"/>
              </a:ext>
            </a:extLst>
          </p:cNvPr>
          <p:cNvSpPr>
            <a:spLocks noGrp="1"/>
          </p:cNvSpPr>
          <p:nvPr>
            <p:ph type="sldNum" sz="quarter" idx="16"/>
          </p:nvPr>
        </p:nvSpPr>
        <p:spPr/>
        <p:txBody>
          <a:bodyPr/>
          <a:lstStyle>
            <a:lvl1pPr algn="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352411837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perusotsikko TP">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055688" y="2746473"/>
            <a:ext cx="10080626" cy="682527"/>
          </a:xfrm>
          <a:prstGeom prst="rect">
            <a:avLst/>
          </a:prstGeom>
        </p:spPr>
        <p:txBody>
          <a:bodyPr anchor="b"/>
          <a:lstStyle>
            <a:lvl1pPr algn="l">
              <a:lnSpc>
                <a:spcPct val="90000"/>
              </a:lnSpc>
              <a:defRPr sz="5400">
                <a:solidFill>
                  <a:schemeClr val="bg1"/>
                </a:solidFill>
              </a:defRPr>
            </a:lvl1pPr>
          </a:lstStyle>
          <a:p>
            <a:r>
              <a:rPr lang="fi-FI"/>
              <a:t>Perusotsikko + TP</a:t>
            </a:r>
            <a:endParaRPr lang="en-US"/>
          </a:p>
        </p:txBody>
      </p:sp>
      <p:sp>
        <p:nvSpPr>
          <p:cNvPr id="10" name="Text Placeholder 3"/>
          <p:cNvSpPr>
            <a:spLocks noGrp="1"/>
          </p:cNvSpPr>
          <p:nvPr>
            <p:ph type="body" sz="quarter" idx="14"/>
          </p:nvPr>
        </p:nvSpPr>
        <p:spPr>
          <a:xfrm>
            <a:off x="1055688" y="3669241"/>
            <a:ext cx="10080625" cy="480484"/>
          </a:xfrm>
          <a:prstGeom prst="rect">
            <a:avLst/>
          </a:prstGeom>
        </p:spPr>
        <p:txBody>
          <a:bodyPr/>
          <a:lstStyle>
            <a:lvl1pPr marL="0" indent="0" algn="l">
              <a:buNone/>
              <a:defRPr>
                <a:solidFill>
                  <a:schemeClr val="bg1"/>
                </a:solidFill>
              </a:defRPr>
            </a:lvl1pPr>
            <a:lvl2pPr algn="l">
              <a:defRPr/>
            </a:lvl2pPr>
            <a:lvl3pPr algn="l">
              <a:defRPr/>
            </a:lvl3pPr>
            <a:lvl4pPr algn="l">
              <a:defRPr/>
            </a:lvl4pPr>
            <a:lvl5pPr algn="l">
              <a:defRPr/>
            </a:lvl5pPr>
          </a:lstStyle>
          <a:p>
            <a:pPr lvl="0"/>
            <a:r>
              <a:rPr lang="fi-FI"/>
              <a:t>Muokkaa tekstin perustyylejä napsauttamalla</a:t>
            </a:r>
          </a:p>
        </p:txBody>
      </p:sp>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1200" cy="181192"/>
          </a:xfrm>
          <a:prstGeom prst="rect">
            <a:avLst/>
          </a:prstGeom>
        </p:spPr>
      </p:pic>
      <p:sp>
        <p:nvSpPr>
          <p:cNvPr id="6" name="Text Placeholder 3">
            <a:extLst>
              <a:ext uri="{FF2B5EF4-FFF2-40B4-BE49-F238E27FC236}">
                <a16:creationId xmlns:a16="http://schemas.microsoft.com/office/drawing/2014/main" id="{ACF2E1BD-1EBD-D043-8547-BA8227972EB6}"/>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bg1"/>
                </a:solidFill>
              </a:defRPr>
            </a:lvl1pPr>
            <a:lvl2pPr algn="l">
              <a:defRPr/>
            </a:lvl2pPr>
            <a:lvl3pPr algn="l">
              <a:defRPr/>
            </a:lvl3pPr>
            <a:lvl4pPr algn="l">
              <a:defRPr/>
            </a:lvl4pPr>
            <a:lvl5pPr algn="l">
              <a:defRPr/>
            </a:lvl5pPr>
          </a:lstStyle>
          <a:p>
            <a:pPr lvl="0"/>
            <a:r>
              <a:rPr lang="fi-FI"/>
              <a:t>pvm</a:t>
            </a:r>
          </a:p>
        </p:txBody>
      </p:sp>
      <p:sp>
        <p:nvSpPr>
          <p:cNvPr id="2" name="Dian numeron paikkamerkki 1">
            <a:extLst>
              <a:ext uri="{FF2B5EF4-FFF2-40B4-BE49-F238E27FC236}">
                <a16:creationId xmlns:a16="http://schemas.microsoft.com/office/drawing/2014/main" id="{5320E9FA-EE25-40B6-A897-069B210866A6}"/>
              </a:ext>
            </a:extLst>
          </p:cNvPr>
          <p:cNvSpPr>
            <a:spLocks noGrp="1"/>
          </p:cNvSpPr>
          <p:nvPr>
            <p:ph type="sldNum" sz="quarter" idx="16"/>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382800000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väliotsikko V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2084202"/>
            <a:ext cx="10080624" cy="1632181"/>
          </a:xfrm>
          <a:prstGeom prst="rect">
            <a:avLst/>
          </a:prstGeom>
        </p:spPr>
        <p:txBody>
          <a:bodyPr bIns="140400" anchor="b" anchorCtr="0"/>
          <a:lstStyle>
            <a:lvl1pPr algn="ctr">
              <a:defRPr sz="4000" cap="none"/>
            </a:lvl1pPr>
          </a:lstStyle>
          <a:p>
            <a:r>
              <a:rPr lang="fi-FI"/>
              <a:t>Väliotsikko + VP</a:t>
            </a:r>
            <a:endParaRPr lang="en-US"/>
          </a:p>
        </p:txBody>
      </p:sp>
      <p:sp>
        <p:nvSpPr>
          <p:cNvPr id="6" name="Text Placeholder 5"/>
          <p:cNvSpPr>
            <a:spLocks noGrp="1"/>
          </p:cNvSpPr>
          <p:nvPr>
            <p:ph type="body" sz="quarter" idx="11"/>
          </p:nvPr>
        </p:nvSpPr>
        <p:spPr>
          <a:xfrm>
            <a:off x="1055689" y="3861375"/>
            <a:ext cx="10080624" cy="575733"/>
          </a:xfrm>
          <a:prstGeom prst="rect">
            <a:avLst/>
          </a:prstGeom>
        </p:spPr>
        <p:txBody>
          <a:bodyPr/>
          <a:lstStyle>
            <a:lvl1pPr marL="0" indent="0" algn="ctr">
              <a:buNone/>
              <a:defRPr>
                <a:latin typeface="Georgia"/>
                <a:cs typeface="Georgia"/>
              </a:defRPr>
            </a:lvl1pPr>
          </a:lstStyle>
          <a:p>
            <a:pPr lvl="0"/>
            <a:r>
              <a:rPr lang="fi-FI"/>
              <a:t>Muokkaa tekstin perustyylejä napsauttamalla</a:t>
            </a:r>
          </a:p>
        </p:txBody>
      </p:sp>
      <p:pic>
        <p:nvPicPr>
          <p:cNvPr id="7" name="Picture 6">
            <a:extLst>
              <a:ext uri="{FF2B5EF4-FFF2-40B4-BE49-F238E27FC236}">
                <a16:creationId xmlns:a16="http://schemas.microsoft.com/office/drawing/2014/main" id="{7F7B64EB-9373-B24F-A3F8-8860C5C84A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3" name="Dian numeron paikkamerkki 2">
            <a:extLst>
              <a:ext uri="{FF2B5EF4-FFF2-40B4-BE49-F238E27FC236}">
                <a16:creationId xmlns:a16="http://schemas.microsoft.com/office/drawing/2014/main" id="{F0B11A6E-42AA-4090-BEF8-8EDBC7DDE075}"/>
              </a:ext>
            </a:extLst>
          </p:cNvPr>
          <p:cNvSpPr>
            <a:spLocks noGrp="1"/>
          </p:cNvSpPr>
          <p:nvPr>
            <p:ph type="sldNum" sz="quarter" idx="12"/>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127933547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väliotsikko TP">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2084202"/>
            <a:ext cx="10080624" cy="1632181"/>
          </a:xfrm>
          <a:prstGeom prst="rect">
            <a:avLst/>
          </a:prstGeom>
        </p:spPr>
        <p:txBody>
          <a:bodyPr bIns="140400" anchor="b" anchorCtr="0"/>
          <a:lstStyle>
            <a:lvl1pPr algn="ctr">
              <a:defRPr sz="4000" cap="none">
                <a:solidFill>
                  <a:schemeClr val="bg1"/>
                </a:solidFill>
              </a:defRPr>
            </a:lvl1pPr>
          </a:lstStyle>
          <a:p>
            <a:r>
              <a:rPr lang="fi-FI"/>
              <a:t>Väliotsikko + TP</a:t>
            </a:r>
            <a:endParaRPr lang="en-US"/>
          </a:p>
        </p:txBody>
      </p:sp>
      <p:sp>
        <p:nvSpPr>
          <p:cNvPr id="6" name="Text Placeholder 5"/>
          <p:cNvSpPr>
            <a:spLocks noGrp="1"/>
          </p:cNvSpPr>
          <p:nvPr>
            <p:ph type="body" sz="quarter" idx="11"/>
          </p:nvPr>
        </p:nvSpPr>
        <p:spPr>
          <a:xfrm>
            <a:off x="1055689" y="3861375"/>
            <a:ext cx="10080624" cy="575733"/>
          </a:xfrm>
          <a:prstGeom prst="rect">
            <a:avLst/>
          </a:prstGeom>
        </p:spPr>
        <p:txBody>
          <a:bodyPr/>
          <a:lstStyle>
            <a:lvl1pPr marL="0" indent="0" algn="ctr">
              <a:buNone/>
              <a:defRPr>
                <a:solidFill>
                  <a:schemeClr val="bg1"/>
                </a:solidFill>
                <a:latin typeface="Georgia"/>
                <a:cs typeface="Georgia"/>
              </a:defRPr>
            </a:lvl1pPr>
          </a:lstStyle>
          <a:p>
            <a:pPr lvl="0"/>
            <a:r>
              <a:rPr lang="fi-FI"/>
              <a:t>Muokkaa tekstin perustyylejä napsauttamalla</a:t>
            </a:r>
          </a:p>
        </p:txBody>
      </p:sp>
      <p:pic>
        <p:nvPicPr>
          <p:cNvPr id="7" name="Picture 6">
            <a:extLst>
              <a:ext uri="{FF2B5EF4-FFF2-40B4-BE49-F238E27FC236}">
                <a16:creationId xmlns:a16="http://schemas.microsoft.com/office/drawing/2014/main" id="{F93495C6-4304-4E4A-97C2-9350558AA2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1200" cy="181192"/>
          </a:xfrm>
          <a:prstGeom prst="rect">
            <a:avLst/>
          </a:prstGeom>
        </p:spPr>
      </p:pic>
    </p:spTree>
    <p:extLst>
      <p:ext uri="{BB962C8B-B14F-4D97-AF65-F5344CB8AC3E}">
        <p14:creationId xmlns:p14="http://schemas.microsoft.com/office/powerpoint/2010/main" val="83908079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ekstisivu V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549275"/>
            <a:ext cx="10080624" cy="1152128"/>
          </a:xfrm>
          <a:prstGeom prst="rect">
            <a:avLst/>
          </a:prstGeom>
        </p:spPr>
        <p:txBody>
          <a:bodyPr/>
          <a:lstStyle>
            <a:lvl1pPr algn="l">
              <a:defRPr sz="3200"/>
            </a:lvl1pPr>
          </a:lstStyle>
          <a:p>
            <a:r>
              <a:rPr lang="fi-FI"/>
              <a:t>Tekstikalvo + VP</a:t>
            </a:r>
            <a:endParaRPr lang="en-US"/>
          </a:p>
        </p:txBody>
      </p:sp>
      <p:sp>
        <p:nvSpPr>
          <p:cNvPr id="7" name="Text Placeholder 11"/>
          <p:cNvSpPr>
            <a:spLocks noGrp="1"/>
          </p:cNvSpPr>
          <p:nvPr>
            <p:ph type="body" sz="quarter" idx="19"/>
          </p:nvPr>
        </p:nvSpPr>
        <p:spPr>
          <a:xfrm>
            <a:off x="1055689" y="1700808"/>
            <a:ext cx="10080624" cy="4320480"/>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4121" indent="-23494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3300" indent="-234945"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34945"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6" name="Picture 5">
            <a:extLst>
              <a:ext uri="{FF2B5EF4-FFF2-40B4-BE49-F238E27FC236}">
                <a16:creationId xmlns:a16="http://schemas.microsoft.com/office/drawing/2014/main" id="{8EFBC4A8-05F8-5843-9AE4-11FC19955A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3" name="Dian numeron paikkamerkki 2">
            <a:extLst>
              <a:ext uri="{FF2B5EF4-FFF2-40B4-BE49-F238E27FC236}">
                <a16:creationId xmlns:a16="http://schemas.microsoft.com/office/drawing/2014/main" id="{1CB09718-65AF-4C02-A869-F518B41AAFB2}"/>
              </a:ext>
            </a:extLst>
          </p:cNvPr>
          <p:cNvSpPr>
            <a:spLocks noGrp="1"/>
          </p:cNvSpPr>
          <p:nvPr>
            <p:ph type="sldNum" sz="quarter" idx="20"/>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153268134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ekstisivu TP">
    <p:bg>
      <p:bgPr>
        <a:solidFill>
          <a:schemeClr val="tx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055689" y="549275"/>
            <a:ext cx="10080624" cy="1152128"/>
          </a:xfrm>
          <a:prstGeom prst="rect">
            <a:avLst/>
          </a:prstGeom>
        </p:spPr>
        <p:txBody>
          <a:bodyPr/>
          <a:lstStyle>
            <a:lvl1pPr algn="l">
              <a:defRPr sz="3200">
                <a:solidFill>
                  <a:schemeClr val="bg1"/>
                </a:solidFill>
              </a:defRPr>
            </a:lvl1pPr>
          </a:lstStyle>
          <a:p>
            <a:r>
              <a:rPr lang="fi-FI"/>
              <a:t>Tekstikalvo + TP</a:t>
            </a:r>
            <a:endParaRPr lang="en-US"/>
          </a:p>
        </p:txBody>
      </p:sp>
      <p:sp>
        <p:nvSpPr>
          <p:cNvPr id="8" name="Text Placeholder 11"/>
          <p:cNvSpPr>
            <a:spLocks noGrp="1"/>
          </p:cNvSpPr>
          <p:nvPr>
            <p:ph type="body" sz="quarter" idx="20"/>
          </p:nvPr>
        </p:nvSpPr>
        <p:spPr>
          <a:xfrm>
            <a:off x="1055689" y="1700808"/>
            <a:ext cx="10080624" cy="4320480"/>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9" name="Picture 8">
            <a:extLst>
              <a:ext uri="{FF2B5EF4-FFF2-40B4-BE49-F238E27FC236}">
                <a16:creationId xmlns:a16="http://schemas.microsoft.com/office/drawing/2014/main" id="{884FCB64-D060-9148-BFDB-5C606D863F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1200" cy="181192"/>
          </a:xfrm>
          <a:prstGeom prst="rect">
            <a:avLst/>
          </a:prstGeom>
        </p:spPr>
      </p:pic>
      <p:sp>
        <p:nvSpPr>
          <p:cNvPr id="2" name="Dian numeron paikkamerkki 1">
            <a:extLst>
              <a:ext uri="{FF2B5EF4-FFF2-40B4-BE49-F238E27FC236}">
                <a16:creationId xmlns:a16="http://schemas.microsoft.com/office/drawing/2014/main" id="{B4962FB9-FC64-42D3-9FA8-23DA27C83B88}"/>
              </a:ext>
            </a:extLst>
          </p:cNvPr>
          <p:cNvSpPr>
            <a:spLocks noGrp="1"/>
          </p:cNvSpPr>
          <p:nvPr>
            <p:ph type="sldNum" sz="quarter" idx="21"/>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186781602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fifti-fifti (musta lukittu)">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FBD2C0-8EAE-6F49-80B2-BFD76295107D}"/>
              </a:ext>
            </a:extLst>
          </p:cNvPr>
          <p:cNvSpPr/>
          <p:nvPr userDrawn="1"/>
        </p:nvSpPr>
        <p:spPr>
          <a:xfrm>
            <a:off x="0" y="0"/>
            <a:ext cx="6096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ekstin paikkamerkki 6"/>
          <p:cNvSpPr>
            <a:spLocks noGrp="1"/>
          </p:cNvSpPr>
          <p:nvPr>
            <p:ph type="body" sz="quarter" idx="11" hasCustomPrompt="1"/>
          </p:nvPr>
        </p:nvSpPr>
        <p:spPr>
          <a:xfrm>
            <a:off x="515938" y="548680"/>
            <a:ext cx="4859337" cy="1440458"/>
          </a:xfrm>
          <a:prstGeom prst="rect">
            <a:avLst/>
          </a:prstGeom>
        </p:spPr>
        <p:txBody>
          <a:bodyPr/>
          <a:lstStyle>
            <a:lvl1pPr marL="0" indent="0" algn="l">
              <a:lnSpc>
                <a:spcPct val="100000"/>
              </a:lnSpc>
              <a:spcBef>
                <a:spcPts val="0"/>
              </a:spcBef>
              <a:buFont typeface="Arial"/>
              <a:buNone/>
              <a:defRPr sz="2800" b="1">
                <a:solidFill>
                  <a:schemeClr val="bg1"/>
                </a:solidFill>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err="1"/>
              <a:t>Fifti</a:t>
            </a:r>
            <a:r>
              <a:rPr lang="fi-FI"/>
              <a:t> otsikko mustalla taustalla</a:t>
            </a:r>
          </a:p>
        </p:txBody>
      </p:sp>
      <p:sp>
        <p:nvSpPr>
          <p:cNvPr id="6" name="Text Placeholder 11"/>
          <p:cNvSpPr>
            <a:spLocks noGrp="1"/>
          </p:cNvSpPr>
          <p:nvPr>
            <p:ph type="body" sz="quarter" idx="19"/>
          </p:nvPr>
        </p:nvSpPr>
        <p:spPr>
          <a:xfrm>
            <a:off x="515938" y="1989138"/>
            <a:ext cx="4859337"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xt Placeholder 8"/>
          <p:cNvSpPr>
            <a:spLocks noGrp="1"/>
          </p:cNvSpPr>
          <p:nvPr>
            <p:ph type="body" sz="quarter" idx="17" hasCustomPrompt="1"/>
          </p:nvPr>
        </p:nvSpPr>
        <p:spPr>
          <a:xfrm>
            <a:off x="6816725" y="548682"/>
            <a:ext cx="4859337" cy="1440456"/>
          </a:xfrm>
          <a:prstGeom prst="rect">
            <a:avLst/>
          </a:prstGeom>
        </p:spPr>
        <p:txBody>
          <a:bodyPr/>
          <a:lstStyle>
            <a:lvl1pPr marL="0" indent="0" algn="l">
              <a:buNone/>
              <a:defRPr sz="2800" b="1">
                <a:solidFill>
                  <a:schemeClr val="tx1"/>
                </a:solidFill>
                <a:latin typeface="Arial Black"/>
                <a:cs typeface="Arial Black"/>
              </a:defRPr>
            </a:lvl1pPr>
          </a:lstStyle>
          <a:p>
            <a:pPr lvl="0"/>
            <a:r>
              <a:rPr lang="fi-FI" err="1"/>
              <a:t>Fifti</a:t>
            </a:r>
            <a:r>
              <a:rPr lang="fi-FI"/>
              <a:t> otsikko vaalealla taustalla</a:t>
            </a:r>
          </a:p>
        </p:txBody>
      </p:sp>
      <p:pic>
        <p:nvPicPr>
          <p:cNvPr id="11" name="Picture 10">
            <a:extLst>
              <a:ext uri="{FF2B5EF4-FFF2-40B4-BE49-F238E27FC236}">
                <a16:creationId xmlns:a16="http://schemas.microsoft.com/office/drawing/2014/main" id="{0DB3CB5C-22E9-4042-92EE-7C27EA358E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14" name="Text Placeholder 11">
            <a:extLst>
              <a:ext uri="{FF2B5EF4-FFF2-40B4-BE49-F238E27FC236}">
                <a16:creationId xmlns:a16="http://schemas.microsoft.com/office/drawing/2014/main" id="{47F9C5A6-7052-CE41-8D32-DE7769D502D4}"/>
              </a:ext>
            </a:extLst>
          </p:cNvPr>
          <p:cNvSpPr>
            <a:spLocks noGrp="1"/>
          </p:cNvSpPr>
          <p:nvPr>
            <p:ph type="body" sz="quarter" idx="20"/>
          </p:nvPr>
        </p:nvSpPr>
        <p:spPr>
          <a:xfrm>
            <a:off x="6816080" y="1989138"/>
            <a:ext cx="4859983"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2533087617"/>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fifiti-fifti 2 (musta lukitt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A240A0-EC0C-F849-919E-726CBE055A36}"/>
              </a:ext>
            </a:extLst>
          </p:cNvPr>
          <p:cNvSpPr/>
          <p:nvPr userDrawn="1"/>
        </p:nvSpPr>
        <p:spPr>
          <a:xfrm>
            <a:off x="6096000" y="0"/>
            <a:ext cx="6096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ekstin paikkamerkki 6"/>
          <p:cNvSpPr>
            <a:spLocks noGrp="1"/>
          </p:cNvSpPr>
          <p:nvPr>
            <p:ph type="body" sz="quarter" idx="11"/>
          </p:nvPr>
        </p:nvSpPr>
        <p:spPr>
          <a:xfrm>
            <a:off x="515938" y="548680"/>
            <a:ext cx="4859337" cy="1248139"/>
          </a:xfrm>
          <a:prstGeom prst="rect">
            <a:avLst/>
          </a:prstGeom>
        </p:spPr>
        <p:txBody>
          <a:bodyPr/>
          <a:lstStyle>
            <a:lvl1pPr marL="0" indent="0" algn="l">
              <a:lnSpc>
                <a:spcPct val="100000"/>
              </a:lnSpc>
              <a:spcBef>
                <a:spcPts val="0"/>
              </a:spcBef>
              <a:buFont typeface="Arial"/>
              <a:buNone/>
              <a:defRPr sz="2800"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 napsauttamalla</a:t>
            </a:r>
          </a:p>
        </p:txBody>
      </p:sp>
      <p:sp>
        <p:nvSpPr>
          <p:cNvPr id="10" name="Text Placeholder 11"/>
          <p:cNvSpPr>
            <a:spLocks noGrp="1"/>
          </p:cNvSpPr>
          <p:nvPr>
            <p:ph type="body" sz="quarter" idx="19"/>
          </p:nvPr>
        </p:nvSpPr>
        <p:spPr>
          <a:xfrm>
            <a:off x="515938" y="1989138"/>
            <a:ext cx="4859337"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11" name="Picture 10">
            <a:extLst>
              <a:ext uri="{FF2B5EF4-FFF2-40B4-BE49-F238E27FC236}">
                <a16:creationId xmlns:a16="http://schemas.microsoft.com/office/drawing/2014/main" id="{5FCF7963-2318-CC45-A900-02136CBD6A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1200" cy="181192"/>
          </a:xfrm>
          <a:prstGeom prst="rect">
            <a:avLst/>
          </a:prstGeom>
        </p:spPr>
      </p:pic>
      <p:sp>
        <p:nvSpPr>
          <p:cNvPr id="12" name="Tekstin paikkamerkki 6">
            <a:extLst>
              <a:ext uri="{FF2B5EF4-FFF2-40B4-BE49-F238E27FC236}">
                <a16:creationId xmlns:a16="http://schemas.microsoft.com/office/drawing/2014/main" id="{1961626C-30E4-2049-AE46-DD755FE5AE68}"/>
              </a:ext>
            </a:extLst>
          </p:cNvPr>
          <p:cNvSpPr>
            <a:spLocks noGrp="1"/>
          </p:cNvSpPr>
          <p:nvPr>
            <p:ph type="body" sz="quarter" idx="20"/>
          </p:nvPr>
        </p:nvSpPr>
        <p:spPr>
          <a:xfrm>
            <a:off x="6816080" y="548680"/>
            <a:ext cx="4859983" cy="1248139"/>
          </a:xfrm>
          <a:prstGeom prst="rect">
            <a:avLst/>
          </a:prstGeom>
        </p:spPr>
        <p:txBody>
          <a:bodyPr/>
          <a:lstStyle>
            <a:lvl1pPr marL="0" indent="0" algn="l">
              <a:lnSpc>
                <a:spcPct val="100000"/>
              </a:lnSpc>
              <a:spcBef>
                <a:spcPts val="0"/>
              </a:spcBef>
              <a:buFont typeface="Arial"/>
              <a:buNone/>
              <a:defRPr sz="2800" b="1">
                <a:solidFill>
                  <a:schemeClr val="bg1"/>
                </a:solidFill>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 napsauttamalla</a:t>
            </a:r>
          </a:p>
        </p:txBody>
      </p:sp>
      <p:sp>
        <p:nvSpPr>
          <p:cNvPr id="13" name="Text Placeholder 11">
            <a:extLst>
              <a:ext uri="{FF2B5EF4-FFF2-40B4-BE49-F238E27FC236}">
                <a16:creationId xmlns:a16="http://schemas.microsoft.com/office/drawing/2014/main" id="{6C0B2B0D-7643-4340-BA07-93F51A1FD740}"/>
              </a:ext>
            </a:extLst>
          </p:cNvPr>
          <p:cNvSpPr>
            <a:spLocks noGrp="1"/>
          </p:cNvSpPr>
          <p:nvPr>
            <p:ph type="body" sz="quarter" idx="21"/>
          </p:nvPr>
        </p:nvSpPr>
        <p:spPr>
          <a:xfrm>
            <a:off x="6816080" y="1989138"/>
            <a:ext cx="4859983"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3735116819"/>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luettelo VP">
    <p:spTree>
      <p:nvGrpSpPr>
        <p:cNvPr id="1" name=""/>
        <p:cNvGrpSpPr/>
        <p:nvPr/>
      </p:nvGrpSpPr>
      <p:grpSpPr>
        <a:xfrm>
          <a:off x="0" y="0"/>
          <a:ext cx="0" cy="0"/>
          <a:chOff x="0" y="0"/>
          <a:chExt cx="0" cy="0"/>
        </a:xfrm>
      </p:grpSpPr>
      <p:sp>
        <p:nvSpPr>
          <p:cNvPr id="2" name="Title 1"/>
          <p:cNvSpPr>
            <a:spLocks noGrp="1"/>
          </p:cNvSpPr>
          <p:nvPr>
            <p:ph type="title"/>
          </p:nvPr>
        </p:nvSpPr>
        <p:spPr>
          <a:xfrm>
            <a:off x="1055688" y="548681"/>
            <a:ext cx="10080625" cy="1078364"/>
          </a:xfrm>
          <a:prstGeom prst="rect">
            <a:avLst/>
          </a:prstGeom>
        </p:spPr>
        <p:txBody>
          <a:bodyPr anchor="t"/>
          <a:lstStyle>
            <a:lvl1pPr algn="l">
              <a:defRPr sz="3200"/>
            </a:lvl1pPr>
          </a:lstStyle>
          <a:p>
            <a:r>
              <a:rPr lang="fi-FI"/>
              <a:t>Muokkaa ots. perustyyl. napsautt.</a:t>
            </a:r>
            <a:endParaRPr lang="en-US"/>
          </a:p>
        </p:txBody>
      </p:sp>
      <p:sp>
        <p:nvSpPr>
          <p:cNvPr id="34" name="Text Placeholder 33"/>
          <p:cNvSpPr>
            <a:spLocks noGrp="1"/>
          </p:cNvSpPr>
          <p:nvPr userDrawn="1">
            <p:ph type="body" sz="quarter" idx="13"/>
          </p:nvPr>
        </p:nvSpPr>
        <p:spPr>
          <a:xfrm>
            <a:off x="1775805" y="1605095"/>
            <a:ext cx="9360508" cy="768085"/>
          </a:xfrm>
          <a:prstGeom prst="rect">
            <a:avLst/>
          </a:prstGeom>
        </p:spPr>
        <p:txBody>
          <a:bodyPr anchor="ctr"/>
          <a:lstStyle>
            <a:lvl1pPr marL="0" indent="0" algn="l">
              <a:buNone/>
              <a:defRPr sz="2133" b="0" i="0">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5" name="Text Placeholder 33"/>
          <p:cNvSpPr>
            <a:spLocks noGrp="1"/>
          </p:cNvSpPr>
          <p:nvPr userDrawn="1">
            <p:ph type="body" sz="quarter" idx="14"/>
          </p:nvPr>
        </p:nvSpPr>
        <p:spPr>
          <a:xfrm>
            <a:off x="1774826" y="2506683"/>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6" name="Text Placeholder 33"/>
          <p:cNvSpPr>
            <a:spLocks noGrp="1"/>
          </p:cNvSpPr>
          <p:nvPr userDrawn="1">
            <p:ph type="body" sz="quarter" idx="15"/>
          </p:nvPr>
        </p:nvSpPr>
        <p:spPr>
          <a:xfrm>
            <a:off x="1775805" y="3406585"/>
            <a:ext cx="936050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7" name="Text Placeholder 33"/>
          <p:cNvSpPr>
            <a:spLocks noGrp="1"/>
          </p:cNvSpPr>
          <p:nvPr userDrawn="1">
            <p:ph type="body" sz="quarter" idx="16"/>
          </p:nvPr>
        </p:nvSpPr>
        <p:spPr>
          <a:xfrm>
            <a:off x="1774825" y="4306487"/>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8" name="Text Placeholder 33"/>
          <p:cNvSpPr>
            <a:spLocks noGrp="1"/>
          </p:cNvSpPr>
          <p:nvPr userDrawn="1">
            <p:ph type="body" sz="quarter" idx="17"/>
          </p:nvPr>
        </p:nvSpPr>
        <p:spPr>
          <a:xfrm>
            <a:off x="1774825" y="5206388"/>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pic>
        <p:nvPicPr>
          <p:cNvPr id="10" name="Picture 9">
            <a:extLst>
              <a:ext uri="{FF2B5EF4-FFF2-40B4-BE49-F238E27FC236}">
                <a16:creationId xmlns:a16="http://schemas.microsoft.com/office/drawing/2014/main" id="{2B2D61E7-C676-CB4B-A88C-6D5E87ED05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3" name="Dian numeron paikkamerkki 2">
            <a:extLst>
              <a:ext uri="{FF2B5EF4-FFF2-40B4-BE49-F238E27FC236}">
                <a16:creationId xmlns:a16="http://schemas.microsoft.com/office/drawing/2014/main" id="{393B997C-7668-4298-BA40-150098A4EF38}"/>
              </a:ext>
            </a:extLst>
          </p:cNvPr>
          <p:cNvSpPr>
            <a:spLocks noGrp="1"/>
          </p:cNvSpPr>
          <p:nvPr>
            <p:ph type="sldNum" sz="quarter" idx="18"/>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31650027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luettelo TP">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C4AC27-49F9-BB4D-81D3-665AB744D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1200" cy="181192"/>
          </a:xfrm>
          <a:prstGeom prst="rect">
            <a:avLst/>
          </a:prstGeom>
        </p:spPr>
      </p:pic>
      <p:sp>
        <p:nvSpPr>
          <p:cNvPr id="12" name="Title 1">
            <a:extLst>
              <a:ext uri="{FF2B5EF4-FFF2-40B4-BE49-F238E27FC236}">
                <a16:creationId xmlns:a16="http://schemas.microsoft.com/office/drawing/2014/main" id="{DB477874-8C1D-E94F-A3D8-E16F5E599716}"/>
              </a:ext>
            </a:extLst>
          </p:cNvPr>
          <p:cNvSpPr>
            <a:spLocks noGrp="1"/>
          </p:cNvSpPr>
          <p:nvPr>
            <p:ph type="title"/>
          </p:nvPr>
        </p:nvSpPr>
        <p:spPr>
          <a:xfrm>
            <a:off x="1055688" y="548681"/>
            <a:ext cx="10080625" cy="1078364"/>
          </a:xfrm>
          <a:prstGeom prst="rect">
            <a:avLst/>
          </a:prstGeom>
        </p:spPr>
        <p:txBody>
          <a:bodyPr anchor="t"/>
          <a:lstStyle>
            <a:lvl1pPr algn="l">
              <a:defRPr sz="3200">
                <a:solidFill>
                  <a:schemeClr val="bg1"/>
                </a:solidFill>
              </a:defRPr>
            </a:lvl1pPr>
          </a:lstStyle>
          <a:p>
            <a:r>
              <a:rPr lang="fi-FI"/>
              <a:t>Muokkaa ots. perustyyl. napsautt.</a:t>
            </a:r>
            <a:endParaRPr lang="en-US"/>
          </a:p>
        </p:txBody>
      </p:sp>
      <p:sp>
        <p:nvSpPr>
          <p:cNvPr id="13" name="Text Placeholder 33">
            <a:extLst>
              <a:ext uri="{FF2B5EF4-FFF2-40B4-BE49-F238E27FC236}">
                <a16:creationId xmlns:a16="http://schemas.microsoft.com/office/drawing/2014/main" id="{144EC256-532F-144F-A18F-24538A30820C}"/>
              </a:ext>
            </a:extLst>
          </p:cNvPr>
          <p:cNvSpPr>
            <a:spLocks noGrp="1"/>
          </p:cNvSpPr>
          <p:nvPr>
            <p:ph type="body" sz="quarter" idx="13"/>
          </p:nvPr>
        </p:nvSpPr>
        <p:spPr>
          <a:xfrm>
            <a:off x="1775805" y="1605095"/>
            <a:ext cx="9360508" cy="768085"/>
          </a:xfrm>
          <a:prstGeom prst="rect">
            <a:avLst/>
          </a:prstGeom>
        </p:spPr>
        <p:txBody>
          <a:bodyPr anchor="ctr"/>
          <a:lstStyle>
            <a:lvl1pPr marL="0" indent="0" algn="l">
              <a:buNone/>
              <a:defRPr sz="2133" b="0" i="0">
                <a:solidFill>
                  <a:schemeClr val="bg1"/>
                </a:solidFill>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14" name="Text Placeholder 33">
            <a:extLst>
              <a:ext uri="{FF2B5EF4-FFF2-40B4-BE49-F238E27FC236}">
                <a16:creationId xmlns:a16="http://schemas.microsoft.com/office/drawing/2014/main" id="{1D88BC63-4704-6447-AB37-6224F6547DEA}"/>
              </a:ext>
            </a:extLst>
          </p:cNvPr>
          <p:cNvSpPr>
            <a:spLocks noGrp="1"/>
          </p:cNvSpPr>
          <p:nvPr>
            <p:ph type="body" sz="quarter" idx="14"/>
          </p:nvPr>
        </p:nvSpPr>
        <p:spPr>
          <a:xfrm>
            <a:off x="1774826" y="2506683"/>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15" name="Text Placeholder 33">
            <a:extLst>
              <a:ext uri="{FF2B5EF4-FFF2-40B4-BE49-F238E27FC236}">
                <a16:creationId xmlns:a16="http://schemas.microsoft.com/office/drawing/2014/main" id="{D2C5BCCD-F064-7943-BCBE-33C3DA3694E7}"/>
              </a:ext>
            </a:extLst>
          </p:cNvPr>
          <p:cNvSpPr>
            <a:spLocks noGrp="1"/>
          </p:cNvSpPr>
          <p:nvPr>
            <p:ph type="body" sz="quarter" idx="15"/>
          </p:nvPr>
        </p:nvSpPr>
        <p:spPr>
          <a:xfrm>
            <a:off x="1775805" y="3406585"/>
            <a:ext cx="936050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16" name="Text Placeholder 33">
            <a:extLst>
              <a:ext uri="{FF2B5EF4-FFF2-40B4-BE49-F238E27FC236}">
                <a16:creationId xmlns:a16="http://schemas.microsoft.com/office/drawing/2014/main" id="{04DA962D-B2D3-9647-A841-0720D47991B0}"/>
              </a:ext>
            </a:extLst>
          </p:cNvPr>
          <p:cNvSpPr>
            <a:spLocks noGrp="1"/>
          </p:cNvSpPr>
          <p:nvPr>
            <p:ph type="body" sz="quarter" idx="16"/>
          </p:nvPr>
        </p:nvSpPr>
        <p:spPr>
          <a:xfrm>
            <a:off x="1774825" y="4306487"/>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17" name="Text Placeholder 33">
            <a:extLst>
              <a:ext uri="{FF2B5EF4-FFF2-40B4-BE49-F238E27FC236}">
                <a16:creationId xmlns:a16="http://schemas.microsoft.com/office/drawing/2014/main" id="{1724C58E-0E8F-2C40-AB87-C13229EB7520}"/>
              </a:ext>
            </a:extLst>
          </p:cNvPr>
          <p:cNvSpPr>
            <a:spLocks noGrp="1"/>
          </p:cNvSpPr>
          <p:nvPr>
            <p:ph type="body" sz="quarter" idx="17"/>
          </p:nvPr>
        </p:nvSpPr>
        <p:spPr>
          <a:xfrm>
            <a:off x="1774825" y="5206388"/>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2" name="Dian numeron paikkamerkki 1">
            <a:extLst>
              <a:ext uri="{FF2B5EF4-FFF2-40B4-BE49-F238E27FC236}">
                <a16:creationId xmlns:a16="http://schemas.microsoft.com/office/drawing/2014/main" id="{791FFD7E-119C-492E-870A-9BBC3D172779}"/>
              </a:ext>
            </a:extLst>
          </p:cNvPr>
          <p:cNvSpPr>
            <a:spLocks noGrp="1"/>
          </p:cNvSpPr>
          <p:nvPr>
            <p:ph type="sldNum" sz="quarter" idx="18"/>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13293549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Graafi">
    <p:spTree>
      <p:nvGrpSpPr>
        <p:cNvPr id="1" name=""/>
        <p:cNvGrpSpPr/>
        <p:nvPr/>
      </p:nvGrpSpPr>
      <p:grpSpPr>
        <a:xfrm>
          <a:off x="0" y="0"/>
          <a:ext cx="0" cy="0"/>
          <a:chOff x="0" y="0"/>
          <a:chExt cx="0" cy="0"/>
        </a:xfrm>
      </p:grpSpPr>
      <p:sp>
        <p:nvSpPr>
          <p:cNvPr id="7" name="Title 6"/>
          <p:cNvSpPr>
            <a:spLocks noGrp="1"/>
          </p:cNvSpPr>
          <p:nvPr>
            <p:ph type="title"/>
          </p:nvPr>
        </p:nvSpPr>
        <p:spPr>
          <a:xfrm>
            <a:off x="1055688" y="548681"/>
            <a:ext cx="10080624" cy="864096"/>
          </a:xfrm>
          <a:prstGeom prst="rect">
            <a:avLst/>
          </a:prstGeom>
        </p:spPr>
        <p:txBody>
          <a:bodyPr/>
          <a:lstStyle>
            <a:lvl1pPr>
              <a:defRPr sz="3200"/>
            </a:lvl1pPr>
          </a:lstStyle>
          <a:p>
            <a:r>
              <a:rPr lang="fi-FI"/>
              <a:t>Muokkaa ots. perustyyl. napsautt.</a:t>
            </a:r>
            <a:endParaRPr lang="en-US"/>
          </a:p>
        </p:txBody>
      </p:sp>
      <p:sp>
        <p:nvSpPr>
          <p:cNvPr id="4" name="Content Placeholder 3"/>
          <p:cNvSpPr>
            <a:spLocks noGrp="1"/>
          </p:cNvSpPr>
          <p:nvPr>
            <p:ph sz="quarter" idx="11"/>
          </p:nvPr>
        </p:nvSpPr>
        <p:spPr>
          <a:xfrm>
            <a:off x="1055688" y="1508786"/>
            <a:ext cx="10080624" cy="4415764"/>
          </a:xfrm>
          <a:prstGeom prst="rect">
            <a:avLst/>
          </a:prstGeom>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5" name="Picture 4">
            <a:extLst>
              <a:ext uri="{FF2B5EF4-FFF2-40B4-BE49-F238E27FC236}">
                <a16:creationId xmlns:a16="http://schemas.microsoft.com/office/drawing/2014/main" id="{367CFA92-6B46-5C4F-9253-7F92C92B0F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2" name="Dian numeron paikkamerkki 1">
            <a:extLst>
              <a:ext uri="{FF2B5EF4-FFF2-40B4-BE49-F238E27FC236}">
                <a16:creationId xmlns:a16="http://schemas.microsoft.com/office/drawing/2014/main" id="{FB2C9357-D73E-4A4C-925D-B2759AA6C3DA}"/>
              </a:ext>
            </a:extLst>
          </p:cNvPr>
          <p:cNvSpPr>
            <a:spLocks noGrp="1"/>
          </p:cNvSpPr>
          <p:nvPr>
            <p:ph type="sldNum" sz="quarter" idx="12"/>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3439151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erusotsikko">
    <p:bg>
      <p:bgPr>
        <a:solidFill>
          <a:srgbClr val="D7F2FA"/>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55688" y="2746473"/>
            <a:ext cx="10080626" cy="682527"/>
          </a:xfrm>
          <a:prstGeom prst="rect">
            <a:avLst/>
          </a:prstGeom>
        </p:spPr>
        <p:txBody>
          <a:bodyPr anchor="b"/>
          <a:lstStyle>
            <a:lvl1pPr algn="l">
              <a:lnSpc>
                <a:spcPct val="90000"/>
              </a:lnSpc>
              <a:defRPr sz="5400">
                <a:solidFill>
                  <a:schemeClr val="tx1"/>
                </a:solidFill>
              </a:defRPr>
            </a:lvl1pPr>
          </a:lstStyle>
          <a:p>
            <a:r>
              <a:rPr lang="fi-FI"/>
              <a:t>Perusotsikko</a:t>
            </a:r>
            <a:endParaRPr lang="en-US"/>
          </a:p>
        </p:txBody>
      </p:sp>
      <p:sp>
        <p:nvSpPr>
          <p:cNvPr id="7" name="Text Placeholder 3">
            <a:extLst>
              <a:ext uri="{FF2B5EF4-FFF2-40B4-BE49-F238E27FC236}">
                <a16:creationId xmlns:a16="http://schemas.microsoft.com/office/drawing/2014/main" id="{BECB3038-49B4-004B-B993-7B487852FE44}"/>
              </a:ext>
            </a:extLst>
          </p:cNvPr>
          <p:cNvSpPr>
            <a:spLocks noGrp="1"/>
          </p:cNvSpPr>
          <p:nvPr>
            <p:ph type="body" sz="quarter" idx="14"/>
          </p:nvPr>
        </p:nvSpPr>
        <p:spPr>
          <a:xfrm>
            <a:off x="1055688" y="3669241"/>
            <a:ext cx="10080625" cy="480484"/>
          </a:xfrm>
          <a:prstGeom prst="rect">
            <a:avLst/>
          </a:prstGeom>
        </p:spPr>
        <p:txBody>
          <a:bodyPr/>
          <a:lstStyle>
            <a:lvl1pPr marL="0" indent="0" algn="l">
              <a:buNone/>
              <a:defRPr>
                <a:solidFill>
                  <a:schemeClr val="tx1"/>
                </a:solidFill>
              </a:defRPr>
            </a:lvl1pPr>
            <a:lvl2pPr algn="l">
              <a:defRPr/>
            </a:lvl2pPr>
            <a:lvl3pPr algn="l">
              <a:defRPr/>
            </a:lvl3pPr>
            <a:lvl4pPr algn="l">
              <a:defRPr/>
            </a:lvl4pPr>
            <a:lvl5pPr algn="l">
              <a:defRPr/>
            </a:lvl5pPr>
          </a:lstStyle>
          <a:p>
            <a:pPr lvl="0"/>
            <a:r>
              <a:rPr lang="fi-FI"/>
              <a:t>Muokkaa tekstin perustyylejä napsauttamalla</a:t>
            </a:r>
          </a:p>
        </p:txBody>
      </p:sp>
      <p:sp>
        <p:nvSpPr>
          <p:cNvPr id="2" name="Dian numeron paikkamerkki 1">
            <a:extLst>
              <a:ext uri="{FF2B5EF4-FFF2-40B4-BE49-F238E27FC236}">
                <a16:creationId xmlns:a16="http://schemas.microsoft.com/office/drawing/2014/main" id="{9EF2B599-884D-4599-8975-A9560AE77CFE}"/>
              </a:ext>
            </a:extLst>
          </p:cNvPr>
          <p:cNvSpPr>
            <a:spLocks noGrp="1"/>
          </p:cNvSpPr>
          <p:nvPr>
            <p:ph type="sldNum" sz="quarter" idx="16"/>
          </p:nvPr>
        </p:nvSpPr>
        <p:spPr/>
        <p:txBody>
          <a:bodyPr/>
          <a:lstStyle>
            <a:lvl1pPr algn="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80779081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Mustapohjainen graafi">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88" y="548680"/>
            <a:ext cx="10080624" cy="886343"/>
          </a:xfrm>
          <a:prstGeom prst="rect">
            <a:avLst/>
          </a:prstGeom>
        </p:spPr>
        <p:txBody>
          <a:bodyPr/>
          <a:lstStyle>
            <a:lvl1pPr>
              <a:defRPr sz="3200">
                <a:solidFill>
                  <a:schemeClr val="bg1"/>
                </a:solidFill>
              </a:defRPr>
            </a:lvl1pPr>
          </a:lstStyle>
          <a:p>
            <a:r>
              <a:rPr lang="fi-FI"/>
              <a:t>Muokkaa ots. perustyyl. napsautt.</a:t>
            </a:r>
            <a:endParaRPr lang="en-US"/>
          </a:p>
        </p:txBody>
      </p:sp>
      <p:sp>
        <p:nvSpPr>
          <p:cNvPr id="6" name="Content Placeholder 5"/>
          <p:cNvSpPr>
            <a:spLocks noGrp="1"/>
          </p:cNvSpPr>
          <p:nvPr>
            <p:ph sz="quarter" idx="11"/>
          </p:nvPr>
        </p:nvSpPr>
        <p:spPr>
          <a:xfrm>
            <a:off x="1055689" y="1509185"/>
            <a:ext cx="10078576" cy="4607983"/>
          </a:xfrm>
          <a:prstGeom prst="rect">
            <a:avLst/>
          </a:prstGeom>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8" name="Picture 7">
            <a:extLst>
              <a:ext uri="{FF2B5EF4-FFF2-40B4-BE49-F238E27FC236}">
                <a16:creationId xmlns:a16="http://schemas.microsoft.com/office/drawing/2014/main" id="{24E2E6B1-389B-0B4D-B951-9D4353E5A1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1200" cy="181192"/>
          </a:xfrm>
          <a:prstGeom prst="rect">
            <a:avLst/>
          </a:prstGeom>
        </p:spPr>
      </p:pic>
      <p:sp>
        <p:nvSpPr>
          <p:cNvPr id="3" name="Dian numeron paikkamerkki 2">
            <a:extLst>
              <a:ext uri="{FF2B5EF4-FFF2-40B4-BE49-F238E27FC236}">
                <a16:creationId xmlns:a16="http://schemas.microsoft.com/office/drawing/2014/main" id="{09F4EC56-8604-407C-BDED-F60638F4339F}"/>
              </a:ext>
            </a:extLst>
          </p:cNvPr>
          <p:cNvSpPr>
            <a:spLocks noGrp="1"/>
          </p:cNvSpPr>
          <p:nvPr>
            <p:ph type="sldNum" sz="quarter" idx="12"/>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297368712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Graafi">
    <p:spTree>
      <p:nvGrpSpPr>
        <p:cNvPr id="1" name=""/>
        <p:cNvGrpSpPr/>
        <p:nvPr/>
      </p:nvGrpSpPr>
      <p:grpSpPr>
        <a:xfrm>
          <a:off x="0" y="0"/>
          <a:ext cx="0" cy="0"/>
          <a:chOff x="0" y="0"/>
          <a:chExt cx="0" cy="0"/>
        </a:xfrm>
      </p:grpSpPr>
      <p:sp>
        <p:nvSpPr>
          <p:cNvPr id="5" name="Otsikko 3">
            <a:extLst>
              <a:ext uri="{FF2B5EF4-FFF2-40B4-BE49-F238E27FC236}">
                <a16:creationId xmlns:a16="http://schemas.microsoft.com/office/drawing/2014/main" id="{AE74E28C-5780-A543-ACC8-EE7D99F5959E}"/>
              </a:ext>
            </a:extLst>
          </p:cNvPr>
          <p:cNvSpPr>
            <a:spLocks noGrp="1"/>
          </p:cNvSpPr>
          <p:nvPr>
            <p:ph type="title"/>
          </p:nvPr>
        </p:nvSpPr>
        <p:spPr>
          <a:xfrm>
            <a:off x="1055688" y="548680"/>
            <a:ext cx="10080625" cy="886343"/>
          </a:xfrm>
          <a:prstGeom prst="rect">
            <a:avLst/>
          </a:prstGeom>
        </p:spPr>
        <p:txBody>
          <a:bodyPr/>
          <a:lstStyle/>
          <a:p>
            <a:r>
              <a:rPr lang="fi-FI"/>
              <a:t>Muokkaa ots. perustyyl. napsautt.</a:t>
            </a:r>
          </a:p>
        </p:txBody>
      </p:sp>
      <p:sp>
        <p:nvSpPr>
          <p:cNvPr id="8" name="Sisällön paikkamerkki 17">
            <a:extLst>
              <a:ext uri="{FF2B5EF4-FFF2-40B4-BE49-F238E27FC236}">
                <a16:creationId xmlns:a16="http://schemas.microsoft.com/office/drawing/2014/main" id="{4793DC74-8AA9-5E46-9DED-129AC46C11C3}"/>
              </a:ext>
            </a:extLst>
          </p:cNvPr>
          <p:cNvSpPr>
            <a:spLocks noGrp="1"/>
          </p:cNvSpPr>
          <p:nvPr>
            <p:ph sz="quarter" idx="11"/>
          </p:nvPr>
        </p:nvSpPr>
        <p:spPr>
          <a:xfrm>
            <a:off x="1055688" y="1509185"/>
            <a:ext cx="10080625" cy="4607983"/>
          </a:xfrm>
          <a:prstGeom prst="rect">
            <a:avLst/>
          </a:prstGeom>
        </p:spPr>
        <p:txBody>
          <a:bodyPr/>
          <a:lstStyle/>
          <a:p>
            <a:pPr lvl="0"/>
            <a:r>
              <a:rPr lang="fi-FI"/>
              <a:t>Muokkaa tekstin perustyylejä napsauttamalla</a:t>
            </a:r>
          </a:p>
        </p:txBody>
      </p:sp>
      <p:pic>
        <p:nvPicPr>
          <p:cNvPr id="7" name="Picture 6">
            <a:extLst>
              <a:ext uri="{FF2B5EF4-FFF2-40B4-BE49-F238E27FC236}">
                <a16:creationId xmlns:a16="http://schemas.microsoft.com/office/drawing/2014/main" id="{909740BE-EF20-0841-BCE4-AAC3FE0DAE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2" name="Dian numeron paikkamerkki 1">
            <a:extLst>
              <a:ext uri="{FF2B5EF4-FFF2-40B4-BE49-F238E27FC236}">
                <a16:creationId xmlns:a16="http://schemas.microsoft.com/office/drawing/2014/main" id="{9A975EE7-734F-4163-84B5-8B5DA25C9352}"/>
              </a:ext>
            </a:extLst>
          </p:cNvPr>
          <p:cNvSpPr>
            <a:spLocks noGrp="1"/>
          </p:cNvSpPr>
          <p:nvPr>
            <p:ph type="sldNum" sz="quarter" idx="12"/>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171208221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pic>
        <p:nvPicPr>
          <p:cNvPr id="2" name="Picture 16">
            <a:extLst>
              <a:ext uri="{FF2B5EF4-FFF2-40B4-BE49-F238E27FC236}">
                <a16:creationId xmlns:a16="http://schemas.microsoft.com/office/drawing/2014/main" id="{4FA991D2-F95C-4EB3-AD70-63B250E112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85887" y="6388900"/>
            <a:ext cx="1071152" cy="201600"/>
          </a:xfrm>
          <a:prstGeom prst="rect">
            <a:avLst/>
          </a:prstGeom>
        </p:spPr>
      </p:pic>
    </p:spTree>
    <p:extLst>
      <p:ext uri="{BB962C8B-B14F-4D97-AF65-F5344CB8AC3E}">
        <p14:creationId xmlns:p14="http://schemas.microsoft.com/office/powerpoint/2010/main" val="4283003861"/>
      </p:ext>
    </p:extLst>
  </p:cSld>
  <p:clrMapOvr>
    <a:masterClrMapping/>
  </p:clrMapOvr>
  <p:extLst>
    <p:ext uri="{DCECCB84-F9BA-43D5-87BE-67443E8EF086}">
      <p15:sldGuideLst xmlns:p15="http://schemas.microsoft.com/office/powerpoint/2012/main">
        <p15:guide id="1" pos="3840">
          <p15:clr>
            <a:srgbClr val="FBAE40"/>
          </p15:clr>
        </p15:guide>
        <p15:guide id="2" orient="horz" pos="3861">
          <p15:clr>
            <a:srgbClr val="FBAE40"/>
          </p15:clr>
        </p15:guide>
        <p15:guide id="3" orient="horz" pos="2160">
          <p15:clr>
            <a:srgbClr val="FBAE40"/>
          </p15:clr>
        </p15:guide>
        <p15:guide id="4" orient="horz" pos="459">
          <p15:clr>
            <a:srgbClr val="FBAE40"/>
          </p15:clr>
        </p15:guide>
        <p15:guide id="6" pos="5768">
          <p15:clr>
            <a:srgbClr val="FBAE40"/>
          </p15:clr>
        </p15:guide>
        <p15:guide id="7" pos="211">
          <p15:clr>
            <a:srgbClr val="FBAE40"/>
          </p15:clr>
        </p15:guide>
        <p15:guide id="8" pos="7469">
          <p15:clr>
            <a:srgbClr val="FBAE40"/>
          </p15:clr>
        </p15:guide>
        <p15:guide id="9" orient="horz" pos="232">
          <p15:clr>
            <a:srgbClr val="FBAE40"/>
          </p15:clr>
        </p15:guide>
        <p15:guide id="10" orient="horz" pos="4088">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Tree>
    <p:extLst>
      <p:ext uri="{BB962C8B-B14F-4D97-AF65-F5344CB8AC3E}">
        <p14:creationId xmlns:p14="http://schemas.microsoft.com/office/powerpoint/2010/main" val="1791075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perusotsikko VP">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29D1CE-82CA-EB46-B6CB-E493D3FAE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55688" y="2746473"/>
            <a:ext cx="10080626" cy="682527"/>
          </a:xfrm>
          <a:prstGeom prst="rect">
            <a:avLst/>
          </a:prstGeom>
        </p:spPr>
        <p:txBody>
          <a:bodyPr anchor="b"/>
          <a:lstStyle>
            <a:lvl1pPr algn="l">
              <a:lnSpc>
                <a:spcPct val="90000"/>
              </a:lnSpc>
              <a:defRPr sz="5400">
                <a:solidFill>
                  <a:schemeClr val="tx1"/>
                </a:solidFill>
              </a:defRPr>
            </a:lvl1pPr>
          </a:lstStyle>
          <a:p>
            <a:r>
              <a:rPr lang="fi-FI"/>
              <a:t>Perusotsikko + VP</a:t>
            </a:r>
            <a:endParaRPr lang="en-US"/>
          </a:p>
        </p:txBody>
      </p:sp>
      <p:sp>
        <p:nvSpPr>
          <p:cNvPr id="7" name="Text Placeholder 3">
            <a:extLst>
              <a:ext uri="{FF2B5EF4-FFF2-40B4-BE49-F238E27FC236}">
                <a16:creationId xmlns:a16="http://schemas.microsoft.com/office/drawing/2014/main" id="{BECB3038-49B4-004B-B993-7B487852FE44}"/>
              </a:ext>
            </a:extLst>
          </p:cNvPr>
          <p:cNvSpPr>
            <a:spLocks noGrp="1"/>
          </p:cNvSpPr>
          <p:nvPr>
            <p:ph type="body" sz="quarter" idx="14"/>
          </p:nvPr>
        </p:nvSpPr>
        <p:spPr>
          <a:xfrm>
            <a:off x="1055688" y="3669241"/>
            <a:ext cx="10080625" cy="480484"/>
          </a:xfrm>
          <a:prstGeom prst="rect">
            <a:avLst/>
          </a:prstGeom>
        </p:spPr>
        <p:txBody>
          <a:bodyPr/>
          <a:lstStyle>
            <a:lvl1pPr marL="0" indent="0" algn="l">
              <a:buNone/>
              <a:defRPr>
                <a:solidFill>
                  <a:schemeClr val="tx1"/>
                </a:solidFill>
              </a:defRPr>
            </a:lvl1pPr>
            <a:lvl2pPr algn="l">
              <a:defRPr/>
            </a:lvl2pPr>
            <a:lvl3pPr algn="l">
              <a:defRPr/>
            </a:lvl3pPr>
            <a:lvl4pPr algn="l">
              <a:defRPr/>
            </a:lvl4pPr>
            <a:lvl5pPr algn="l">
              <a:defRPr/>
            </a:lvl5pPr>
          </a:lstStyle>
          <a:p>
            <a:pPr lvl="0"/>
            <a:r>
              <a:rPr lang="en-US"/>
              <a:t>Click to edit Master text styles</a:t>
            </a:r>
          </a:p>
        </p:txBody>
      </p:sp>
      <p:sp>
        <p:nvSpPr>
          <p:cNvPr id="9" name="Text Placeholder 3">
            <a:extLst>
              <a:ext uri="{FF2B5EF4-FFF2-40B4-BE49-F238E27FC236}">
                <a16:creationId xmlns:a16="http://schemas.microsoft.com/office/drawing/2014/main" id="{A1331ACB-46F7-824E-8ABE-5A6FB6D0014A}"/>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tx1"/>
                </a:solidFill>
              </a:defRPr>
            </a:lvl1pPr>
            <a:lvl2pPr algn="l">
              <a:defRPr/>
            </a:lvl2pPr>
            <a:lvl3pPr algn="l">
              <a:defRPr/>
            </a:lvl3pPr>
            <a:lvl4pPr algn="l">
              <a:defRPr/>
            </a:lvl4pPr>
            <a:lvl5pPr algn="l">
              <a:defRPr/>
            </a:lvl5pPr>
          </a:lstStyle>
          <a:p>
            <a:pPr lvl="0"/>
            <a:r>
              <a:rPr lang="fi-FI"/>
              <a:t>pvm</a:t>
            </a:r>
          </a:p>
        </p:txBody>
      </p:sp>
      <p:sp>
        <p:nvSpPr>
          <p:cNvPr id="2" name="Dian numeron paikkamerkki 1">
            <a:extLst>
              <a:ext uri="{FF2B5EF4-FFF2-40B4-BE49-F238E27FC236}">
                <a16:creationId xmlns:a16="http://schemas.microsoft.com/office/drawing/2014/main" id="{9EF2B599-884D-4599-8975-A9560AE77CFE}"/>
              </a:ext>
            </a:extLst>
          </p:cNvPr>
          <p:cNvSpPr>
            <a:spLocks noGrp="1"/>
          </p:cNvSpPr>
          <p:nvPr>
            <p:ph type="sldNum" sz="quarter" idx="16"/>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345175437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perusotsikko TP">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055688" y="2746473"/>
            <a:ext cx="10080626" cy="682527"/>
          </a:xfrm>
          <a:prstGeom prst="rect">
            <a:avLst/>
          </a:prstGeom>
        </p:spPr>
        <p:txBody>
          <a:bodyPr anchor="b"/>
          <a:lstStyle>
            <a:lvl1pPr algn="l">
              <a:lnSpc>
                <a:spcPct val="90000"/>
              </a:lnSpc>
              <a:defRPr sz="5400">
                <a:solidFill>
                  <a:schemeClr val="bg1"/>
                </a:solidFill>
              </a:defRPr>
            </a:lvl1pPr>
          </a:lstStyle>
          <a:p>
            <a:r>
              <a:rPr lang="fi-FI"/>
              <a:t>Perusotsikko + TP</a:t>
            </a:r>
            <a:endParaRPr lang="en-US"/>
          </a:p>
        </p:txBody>
      </p:sp>
      <p:sp>
        <p:nvSpPr>
          <p:cNvPr id="10" name="Text Placeholder 3"/>
          <p:cNvSpPr>
            <a:spLocks noGrp="1"/>
          </p:cNvSpPr>
          <p:nvPr>
            <p:ph type="body" sz="quarter" idx="14"/>
          </p:nvPr>
        </p:nvSpPr>
        <p:spPr>
          <a:xfrm>
            <a:off x="1055688" y="3669241"/>
            <a:ext cx="10080625" cy="480484"/>
          </a:xfrm>
          <a:prstGeom prst="rect">
            <a:avLst/>
          </a:prstGeom>
        </p:spPr>
        <p:txBody>
          <a:bodyPr/>
          <a:lstStyle>
            <a:lvl1pPr marL="0" indent="0" algn="l">
              <a:buNone/>
              <a:defRPr>
                <a:solidFill>
                  <a:schemeClr val="bg1"/>
                </a:solidFill>
              </a:defRPr>
            </a:lvl1pPr>
            <a:lvl2pPr algn="l">
              <a:defRPr/>
            </a:lvl2pPr>
            <a:lvl3pPr algn="l">
              <a:defRPr/>
            </a:lvl3pPr>
            <a:lvl4pPr algn="l">
              <a:defRPr/>
            </a:lvl4pPr>
            <a:lvl5pPr algn="l">
              <a:defRPr/>
            </a:lvl5pPr>
          </a:lstStyle>
          <a:p>
            <a:pPr lvl="0"/>
            <a:r>
              <a:rPr lang="en-US"/>
              <a:t>Click to edit Master text styles</a:t>
            </a:r>
          </a:p>
        </p:txBody>
      </p:sp>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1200" cy="181192"/>
          </a:xfrm>
          <a:prstGeom prst="rect">
            <a:avLst/>
          </a:prstGeom>
        </p:spPr>
      </p:pic>
      <p:sp>
        <p:nvSpPr>
          <p:cNvPr id="6" name="Text Placeholder 3">
            <a:extLst>
              <a:ext uri="{FF2B5EF4-FFF2-40B4-BE49-F238E27FC236}">
                <a16:creationId xmlns:a16="http://schemas.microsoft.com/office/drawing/2014/main" id="{ACF2E1BD-1EBD-D043-8547-BA8227972EB6}"/>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bg1"/>
                </a:solidFill>
              </a:defRPr>
            </a:lvl1pPr>
            <a:lvl2pPr algn="l">
              <a:defRPr/>
            </a:lvl2pPr>
            <a:lvl3pPr algn="l">
              <a:defRPr/>
            </a:lvl3pPr>
            <a:lvl4pPr algn="l">
              <a:defRPr/>
            </a:lvl4pPr>
            <a:lvl5pPr algn="l">
              <a:defRPr/>
            </a:lvl5pPr>
          </a:lstStyle>
          <a:p>
            <a:pPr lvl="0"/>
            <a:r>
              <a:rPr lang="fi-FI"/>
              <a:t>pvm</a:t>
            </a:r>
          </a:p>
        </p:txBody>
      </p:sp>
      <p:sp>
        <p:nvSpPr>
          <p:cNvPr id="2" name="Dian numeron paikkamerkki 1">
            <a:extLst>
              <a:ext uri="{FF2B5EF4-FFF2-40B4-BE49-F238E27FC236}">
                <a16:creationId xmlns:a16="http://schemas.microsoft.com/office/drawing/2014/main" id="{5320E9FA-EE25-40B6-A897-069B210866A6}"/>
              </a:ext>
            </a:extLst>
          </p:cNvPr>
          <p:cNvSpPr>
            <a:spLocks noGrp="1"/>
          </p:cNvSpPr>
          <p:nvPr>
            <p:ph type="sldNum" sz="quarter" idx="16"/>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312007515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väliotsikko V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2084202"/>
            <a:ext cx="10080624" cy="1632181"/>
          </a:xfrm>
          <a:prstGeom prst="rect">
            <a:avLst/>
          </a:prstGeom>
        </p:spPr>
        <p:txBody>
          <a:bodyPr bIns="140400" anchor="b" anchorCtr="0"/>
          <a:lstStyle>
            <a:lvl1pPr algn="ctr">
              <a:defRPr sz="4000" cap="none"/>
            </a:lvl1pPr>
          </a:lstStyle>
          <a:p>
            <a:r>
              <a:rPr lang="fi-FI"/>
              <a:t>Väliotsikko + VP</a:t>
            </a:r>
            <a:endParaRPr lang="en-US"/>
          </a:p>
        </p:txBody>
      </p:sp>
      <p:sp>
        <p:nvSpPr>
          <p:cNvPr id="6" name="Text Placeholder 5"/>
          <p:cNvSpPr>
            <a:spLocks noGrp="1"/>
          </p:cNvSpPr>
          <p:nvPr>
            <p:ph type="body" sz="quarter" idx="11"/>
          </p:nvPr>
        </p:nvSpPr>
        <p:spPr>
          <a:xfrm>
            <a:off x="1055689" y="3861375"/>
            <a:ext cx="10080624" cy="575733"/>
          </a:xfrm>
          <a:prstGeom prst="rect">
            <a:avLst/>
          </a:prstGeom>
        </p:spPr>
        <p:txBody>
          <a:bodyPr/>
          <a:lstStyle>
            <a:lvl1pPr marL="0" indent="0" algn="ctr">
              <a:buNone/>
              <a:defRPr>
                <a:latin typeface="Georgia"/>
                <a:cs typeface="Georgia"/>
              </a:defRPr>
            </a:lvl1pPr>
          </a:lstStyle>
          <a:p>
            <a:pPr lvl="0"/>
            <a:r>
              <a:rPr lang="en-US"/>
              <a:t>Click to edit Master text styles</a:t>
            </a:r>
          </a:p>
        </p:txBody>
      </p:sp>
      <p:pic>
        <p:nvPicPr>
          <p:cNvPr id="7" name="Picture 6">
            <a:extLst>
              <a:ext uri="{FF2B5EF4-FFF2-40B4-BE49-F238E27FC236}">
                <a16:creationId xmlns:a16="http://schemas.microsoft.com/office/drawing/2014/main" id="{7F7B64EB-9373-B24F-A3F8-8860C5C84A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3" name="Dian numeron paikkamerkki 2">
            <a:extLst>
              <a:ext uri="{FF2B5EF4-FFF2-40B4-BE49-F238E27FC236}">
                <a16:creationId xmlns:a16="http://schemas.microsoft.com/office/drawing/2014/main" id="{F0B11A6E-42AA-4090-BEF8-8EDBC7DDE075}"/>
              </a:ext>
            </a:extLst>
          </p:cNvPr>
          <p:cNvSpPr>
            <a:spLocks noGrp="1"/>
          </p:cNvSpPr>
          <p:nvPr>
            <p:ph type="sldNum" sz="quarter" idx="12"/>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30037363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väliotsikko TP">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2084202"/>
            <a:ext cx="10080624" cy="1632181"/>
          </a:xfrm>
          <a:prstGeom prst="rect">
            <a:avLst/>
          </a:prstGeom>
        </p:spPr>
        <p:txBody>
          <a:bodyPr bIns="140400" anchor="b" anchorCtr="0"/>
          <a:lstStyle>
            <a:lvl1pPr algn="ctr">
              <a:defRPr sz="4000" cap="none">
                <a:solidFill>
                  <a:schemeClr val="bg1"/>
                </a:solidFill>
              </a:defRPr>
            </a:lvl1pPr>
          </a:lstStyle>
          <a:p>
            <a:r>
              <a:rPr lang="fi-FI"/>
              <a:t>Väliotsikko + TP</a:t>
            </a:r>
            <a:endParaRPr lang="en-US"/>
          </a:p>
        </p:txBody>
      </p:sp>
      <p:sp>
        <p:nvSpPr>
          <p:cNvPr id="6" name="Text Placeholder 5"/>
          <p:cNvSpPr>
            <a:spLocks noGrp="1"/>
          </p:cNvSpPr>
          <p:nvPr>
            <p:ph type="body" sz="quarter" idx="11"/>
          </p:nvPr>
        </p:nvSpPr>
        <p:spPr>
          <a:xfrm>
            <a:off x="1055689" y="3861375"/>
            <a:ext cx="10080624" cy="575733"/>
          </a:xfrm>
          <a:prstGeom prst="rect">
            <a:avLst/>
          </a:prstGeom>
        </p:spPr>
        <p:txBody>
          <a:bodyPr/>
          <a:lstStyle>
            <a:lvl1pPr marL="0" indent="0" algn="ctr">
              <a:buNone/>
              <a:defRPr>
                <a:solidFill>
                  <a:schemeClr val="bg1"/>
                </a:solidFill>
                <a:latin typeface="Georgia"/>
                <a:cs typeface="Georgia"/>
              </a:defRPr>
            </a:lvl1pPr>
          </a:lstStyle>
          <a:p>
            <a:pPr lvl="0"/>
            <a:r>
              <a:rPr lang="en-US"/>
              <a:t>Click to edit Master text styles</a:t>
            </a:r>
          </a:p>
        </p:txBody>
      </p:sp>
      <p:pic>
        <p:nvPicPr>
          <p:cNvPr id="7" name="Picture 6">
            <a:extLst>
              <a:ext uri="{FF2B5EF4-FFF2-40B4-BE49-F238E27FC236}">
                <a16:creationId xmlns:a16="http://schemas.microsoft.com/office/drawing/2014/main" id="{F93495C6-4304-4E4A-97C2-9350558AA2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1200" cy="181192"/>
          </a:xfrm>
          <a:prstGeom prst="rect">
            <a:avLst/>
          </a:prstGeom>
        </p:spPr>
      </p:pic>
    </p:spTree>
    <p:extLst>
      <p:ext uri="{BB962C8B-B14F-4D97-AF65-F5344CB8AC3E}">
        <p14:creationId xmlns:p14="http://schemas.microsoft.com/office/powerpoint/2010/main" val="142834107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ekstisivu V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549275"/>
            <a:ext cx="10080624" cy="1152128"/>
          </a:xfrm>
          <a:prstGeom prst="rect">
            <a:avLst/>
          </a:prstGeom>
        </p:spPr>
        <p:txBody>
          <a:bodyPr/>
          <a:lstStyle>
            <a:lvl1pPr algn="l">
              <a:defRPr sz="3200"/>
            </a:lvl1pPr>
          </a:lstStyle>
          <a:p>
            <a:r>
              <a:rPr lang="fi-FI"/>
              <a:t>Tekstikalvo + VP</a:t>
            </a:r>
            <a:endParaRPr lang="en-US"/>
          </a:p>
        </p:txBody>
      </p:sp>
      <p:sp>
        <p:nvSpPr>
          <p:cNvPr id="7" name="Text Placeholder 11"/>
          <p:cNvSpPr>
            <a:spLocks noGrp="1"/>
          </p:cNvSpPr>
          <p:nvPr>
            <p:ph type="body" sz="quarter" idx="19"/>
          </p:nvPr>
        </p:nvSpPr>
        <p:spPr>
          <a:xfrm>
            <a:off x="1055689" y="1700808"/>
            <a:ext cx="10080624" cy="4320480"/>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4121" indent="-23494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3300" indent="-234945"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34945"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6" name="Picture 5">
            <a:extLst>
              <a:ext uri="{FF2B5EF4-FFF2-40B4-BE49-F238E27FC236}">
                <a16:creationId xmlns:a16="http://schemas.microsoft.com/office/drawing/2014/main" id="{8EFBC4A8-05F8-5843-9AE4-11FC19955A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3" name="Dian numeron paikkamerkki 2">
            <a:extLst>
              <a:ext uri="{FF2B5EF4-FFF2-40B4-BE49-F238E27FC236}">
                <a16:creationId xmlns:a16="http://schemas.microsoft.com/office/drawing/2014/main" id="{1CB09718-65AF-4C02-A869-F518B41AAFB2}"/>
              </a:ext>
            </a:extLst>
          </p:cNvPr>
          <p:cNvSpPr>
            <a:spLocks noGrp="1"/>
          </p:cNvSpPr>
          <p:nvPr>
            <p:ph type="sldNum" sz="quarter" idx="20"/>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35576555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tekstisivu TP">
    <p:bg>
      <p:bgPr>
        <a:solidFill>
          <a:schemeClr val="tx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055689" y="549275"/>
            <a:ext cx="10080624" cy="1152128"/>
          </a:xfrm>
          <a:prstGeom prst="rect">
            <a:avLst/>
          </a:prstGeom>
        </p:spPr>
        <p:txBody>
          <a:bodyPr/>
          <a:lstStyle>
            <a:lvl1pPr algn="l">
              <a:defRPr sz="3200">
                <a:solidFill>
                  <a:schemeClr val="bg1"/>
                </a:solidFill>
              </a:defRPr>
            </a:lvl1pPr>
          </a:lstStyle>
          <a:p>
            <a:r>
              <a:rPr lang="fi-FI"/>
              <a:t>Tekstikalvo + TP</a:t>
            </a:r>
            <a:endParaRPr lang="en-US"/>
          </a:p>
        </p:txBody>
      </p:sp>
      <p:sp>
        <p:nvSpPr>
          <p:cNvPr id="8" name="Text Placeholder 11"/>
          <p:cNvSpPr>
            <a:spLocks noGrp="1"/>
          </p:cNvSpPr>
          <p:nvPr>
            <p:ph type="body" sz="quarter" idx="20"/>
          </p:nvPr>
        </p:nvSpPr>
        <p:spPr>
          <a:xfrm>
            <a:off x="1055689" y="1700808"/>
            <a:ext cx="10080624" cy="4320480"/>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a:extLst>
              <a:ext uri="{FF2B5EF4-FFF2-40B4-BE49-F238E27FC236}">
                <a16:creationId xmlns:a16="http://schemas.microsoft.com/office/drawing/2014/main" id="{884FCB64-D060-9148-BFDB-5C606D863F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1200" cy="181192"/>
          </a:xfrm>
          <a:prstGeom prst="rect">
            <a:avLst/>
          </a:prstGeom>
        </p:spPr>
      </p:pic>
      <p:sp>
        <p:nvSpPr>
          <p:cNvPr id="2" name="Dian numeron paikkamerkki 1">
            <a:extLst>
              <a:ext uri="{FF2B5EF4-FFF2-40B4-BE49-F238E27FC236}">
                <a16:creationId xmlns:a16="http://schemas.microsoft.com/office/drawing/2014/main" id="{B4962FB9-FC64-42D3-9FA8-23DA27C83B88}"/>
              </a:ext>
            </a:extLst>
          </p:cNvPr>
          <p:cNvSpPr>
            <a:spLocks noGrp="1"/>
          </p:cNvSpPr>
          <p:nvPr>
            <p:ph type="sldNum" sz="quarter" idx="21"/>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2885902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eni otsikko">
    <p:bg>
      <p:bgPr>
        <a:solidFill>
          <a:srgbClr val="D7F2F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1989138"/>
            <a:ext cx="10080624" cy="1632181"/>
          </a:xfrm>
          <a:prstGeom prst="rect">
            <a:avLst/>
          </a:prstGeom>
        </p:spPr>
        <p:txBody>
          <a:bodyPr bIns="140400" anchor="b" anchorCtr="0"/>
          <a:lstStyle>
            <a:lvl1pPr algn="ctr">
              <a:defRPr sz="4000" cap="none"/>
            </a:lvl1pPr>
          </a:lstStyle>
          <a:p>
            <a:r>
              <a:rPr lang="fi-FI"/>
              <a:t>Pieni otsikko</a:t>
            </a:r>
            <a:endParaRPr lang="en-US"/>
          </a:p>
        </p:txBody>
      </p:sp>
      <p:sp>
        <p:nvSpPr>
          <p:cNvPr id="6" name="Text Placeholder 5"/>
          <p:cNvSpPr>
            <a:spLocks noGrp="1"/>
          </p:cNvSpPr>
          <p:nvPr>
            <p:ph type="body" sz="quarter" idx="11"/>
          </p:nvPr>
        </p:nvSpPr>
        <p:spPr>
          <a:xfrm>
            <a:off x="1055689" y="3766311"/>
            <a:ext cx="10080624" cy="575733"/>
          </a:xfrm>
          <a:prstGeom prst="rect">
            <a:avLst/>
          </a:prstGeom>
        </p:spPr>
        <p:txBody>
          <a:bodyPr/>
          <a:lstStyle>
            <a:lvl1pPr marL="0" indent="0" algn="ctr">
              <a:buNone/>
              <a:defRPr>
                <a:latin typeface="+mn-lt"/>
                <a:cs typeface="Georgia"/>
              </a:defRPr>
            </a:lvl1pPr>
          </a:lstStyle>
          <a:p>
            <a:pPr lvl="0"/>
            <a:r>
              <a:rPr lang="fi-FI"/>
              <a:t>Muokkaa tekstin perustyylejä napsauttamalla</a:t>
            </a:r>
          </a:p>
        </p:txBody>
      </p:sp>
      <p:sp>
        <p:nvSpPr>
          <p:cNvPr id="3" name="Dian numeron paikkamerkki 2">
            <a:extLst>
              <a:ext uri="{FF2B5EF4-FFF2-40B4-BE49-F238E27FC236}">
                <a16:creationId xmlns:a16="http://schemas.microsoft.com/office/drawing/2014/main" id="{F0B11A6E-42AA-4090-BEF8-8EDBC7DDE075}"/>
              </a:ext>
            </a:extLst>
          </p:cNvPr>
          <p:cNvSpPr>
            <a:spLocks noGrp="1"/>
          </p:cNvSpPr>
          <p:nvPr>
            <p:ph type="sldNum" sz="quarter" idx="12"/>
          </p:nvPr>
        </p:nvSpPr>
        <p:spPr/>
        <p:txBody>
          <a:bodyPr/>
          <a:lstStyle>
            <a:lvl1pPr algn="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179683159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fifti-fifti (musta lukittu)">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FBD2C0-8EAE-6F49-80B2-BFD76295107D}"/>
              </a:ext>
            </a:extLst>
          </p:cNvPr>
          <p:cNvSpPr/>
          <p:nvPr userDrawn="1"/>
        </p:nvSpPr>
        <p:spPr>
          <a:xfrm>
            <a:off x="0" y="0"/>
            <a:ext cx="6096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ekstin paikkamerkki 6"/>
          <p:cNvSpPr>
            <a:spLocks noGrp="1"/>
          </p:cNvSpPr>
          <p:nvPr>
            <p:ph type="body" sz="quarter" idx="11" hasCustomPrompt="1"/>
          </p:nvPr>
        </p:nvSpPr>
        <p:spPr>
          <a:xfrm>
            <a:off x="515938" y="548680"/>
            <a:ext cx="4859337" cy="1440458"/>
          </a:xfrm>
          <a:prstGeom prst="rect">
            <a:avLst/>
          </a:prstGeom>
        </p:spPr>
        <p:txBody>
          <a:bodyPr/>
          <a:lstStyle>
            <a:lvl1pPr marL="0" indent="0" algn="l">
              <a:lnSpc>
                <a:spcPct val="100000"/>
              </a:lnSpc>
              <a:spcBef>
                <a:spcPts val="0"/>
              </a:spcBef>
              <a:buFont typeface="Arial"/>
              <a:buNone/>
              <a:defRPr sz="2800" b="1">
                <a:solidFill>
                  <a:schemeClr val="bg1"/>
                </a:solidFill>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err="1"/>
              <a:t>Fifti</a:t>
            </a:r>
            <a:r>
              <a:rPr lang="fi-FI"/>
              <a:t> otsikko mustalla taustalla</a:t>
            </a:r>
          </a:p>
        </p:txBody>
      </p:sp>
      <p:sp>
        <p:nvSpPr>
          <p:cNvPr id="6" name="Text Placeholder 11"/>
          <p:cNvSpPr>
            <a:spLocks noGrp="1"/>
          </p:cNvSpPr>
          <p:nvPr>
            <p:ph type="body" sz="quarter" idx="19"/>
          </p:nvPr>
        </p:nvSpPr>
        <p:spPr>
          <a:xfrm>
            <a:off x="515938" y="1989138"/>
            <a:ext cx="4859337"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8"/>
          <p:cNvSpPr>
            <a:spLocks noGrp="1"/>
          </p:cNvSpPr>
          <p:nvPr>
            <p:ph type="body" sz="quarter" idx="17" hasCustomPrompt="1"/>
          </p:nvPr>
        </p:nvSpPr>
        <p:spPr>
          <a:xfrm>
            <a:off x="6816725" y="548682"/>
            <a:ext cx="4859337" cy="1440456"/>
          </a:xfrm>
          <a:prstGeom prst="rect">
            <a:avLst/>
          </a:prstGeom>
        </p:spPr>
        <p:txBody>
          <a:bodyPr/>
          <a:lstStyle>
            <a:lvl1pPr marL="0" indent="0" algn="l">
              <a:buNone/>
              <a:defRPr sz="2800" b="1">
                <a:solidFill>
                  <a:schemeClr val="tx1"/>
                </a:solidFill>
                <a:latin typeface="Arial Black"/>
                <a:cs typeface="Arial Black"/>
              </a:defRPr>
            </a:lvl1pPr>
          </a:lstStyle>
          <a:p>
            <a:pPr lvl="0"/>
            <a:r>
              <a:rPr lang="fi-FI" err="1"/>
              <a:t>Fifti</a:t>
            </a:r>
            <a:r>
              <a:rPr lang="fi-FI"/>
              <a:t> otsikko vaalealla taustalla</a:t>
            </a:r>
          </a:p>
        </p:txBody>
      </p:sp>
      <p:pic>
        <p:nvPicPr>
          <p:cNvPr id="11" name="Picture 10">
            <a:extLst>
              <a:ext uri="{FF2B5EF4-FFF2-40B4-BE49-F238E27FC236}">
                <a16:creationId xmlns:a16="http://schemas.microsoft.com/office/drawing/2014/main" id="{0DB3CB5C-22E9-4042-92EE-7C27EA358E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14" name="Text Placeholder 11">
            <a:extLst>
              <a:ext uri="{FF2B5EF4-FFF2-40B4-BE49-F238E27FC236}">
                <a16:creationId xmlns:a16="http://schemas.microsoft.com/office/drawing/2014/main" id="{47F9C5A6-7052-CE41-8D32-DE7769D502D4}"/>
              </a:ext>
            </a:extLst>
          </p:cNvPr>
          <p:cNvSpPr>
            <a:spLocks noGrp="1"/>
          </p:cNvSpPr>
          <p:nvPr>
            <p:ph type="body" sz="quarter" idx="20"/>
          </p:nvPr>
        </p:nvSpPr>
        <p:spPr>
          <a:xfrm>
            <a:off x="6816080" y="1989138"/>
            <a:ext cx="4859983"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43701544"/>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fifiti-fifti 2 (musta lukitt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A240A0-EC0C-F849-919E-726CBE055A36}"/>
              </a:ext>
            </a:extLst>
          </p:cNvPr>
          <p:cNvSpPr/>
          <p:nvPr userDrawn="1"/>
        </p:nvSpPr>
        <p:spPr>
          <a:xfrm>
            <a:off x="6096000" y="0"/>
            <a:ext cx="6096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ekstin paikkamerkki 6"/>
          <p:cNvSpPr>
            <a:spLocks noGrp="1"/>
          </p:cNvSpPr>
          <p:nvPr>
            <p:ph type="body" sz="quarter" idx="11"/>
          </p:nvPr>
        </p:nvSpPr>
        <p:spPr>
          <a:xfrm>
            <a:off x="515938" y="548680"/>
            <a:ext cx="4859337" cy="1248139"/>
          </a:xfrm>
          <a:prstGeom prst="rect">
            <a:avLst/>
          </a:prstGeom>
        </p:spPr>
        <p:txBody>
          <a:bodyPr/>
          <a:lstStyle>
            <a:lvl1pPr marL="0" indent="0" algn="l">
              <a:lnSpc>
                <a:spcPct val="100000"/>
              </a:lnSpc>
              <a:spcBef>
                <a:spcPts val="0"/>
              </a:spcBef>
              <a:buFont typeface="Arial"/>
              <a:buNone/>
              <a:defRPr sz="2800"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en-US"/>
              <a:t>Click to edit Master text styles</a:t>
            </a:r>
          </a:p>
        </p:txBody>
      </p:sp>
      <p:sp>
        <p:nvSpPr>
          <p:cNvPr id="10" name="Text Placeholder 11"/>
          <p:cNvSpPr>
            <a:spLocks noGrp="1"/>
          </p:cNvSpPr>
          <p:nvPr>
            <p:ph type="body" sz="quarter" idx="19"/>
          </p:nvPr>
        </p:nvSpPr>
        <p:spPr>
          <a:xfrm>
            <a:off x="515938" y="1989138"/>
            <a:ext cx="4859337"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1" name="Picture 10">
            <a:extLst>
              <a:ext uri="{FF2B5EF4-FFF2-40B4-BE49-F238E27FC236}">
                <a16:creationId xmlns:a16="http://schemas.microsoft.com/office/drawing/2014/main" id="{5FCF7963-2318-CC45-A900-02136CBD6A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1200" cy="181192"/>
          </a:xfrm>
          <a:prstGeom prst="rect">
            <a:avLst/>
          </a:prstGeom>
        </p:spPr>
      </p:pic>
      <p:sp>
        <p:nvSpPr>
          <p:cNvPr id="12" name="Tekstin paikkamerkki 6">
            <a:extLst>
              <a:ext uri="{FF2B5EF4-FFF2-40B4-BE49-F238E27FC236}">
                <a16:creationId xmlns:a16="http://schemas.microsoft.com/office/drawing/2014/main" id="{1961626C-30E4-2049-AE46-DD755FE5AE68}"/>
              </a:ext>
            </a:extLst>
          </p:cNvPr>
          <p:cNvSpPr>
            <a:spLocks noGrp="1"/>
          </p:cNvSpPr>
          <p:nvPr>
            <p:ph type="body" sz="quarter" idx="20"/>
          </p:nvPr>
        </p:nvSpPr>
        <p:spPr>
          <a:xfrm>
            <a:off x="6816080" y="548680"/>
            <a:ext cx="4859983" cy="1248139"/>
          </a:xfrm>
          <a:prstGeom prst="rect">
            <a:avLst/>
          </a:prstGeom>
        </p:spPr>
        <p:txBody>
          <a:bodyPr/>
          <a:lstStyle>
            <a:lvl1pPr marL="0" indent="0" algn="l">
              <a:lnSpc>
                <a:spcPct val="100000"/>
              </a:lnSpc>
              <a:spcBef>
                <a:spcPts val="0"/>
              </a:spcBef>
              <a:buFont typeface="Arial"/>
              <a:buNone/>
              <a:defRPr sz="2800" b="1">
                <a:solidFill>
                  <a:schemeClr val="bg1"/>
                </a:solidFill>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en-US"/>
              <a:t>Click to edit Master text styles</a:t>
            </a:r>
          </a:p>
        </p:txBody>
      </p:sp>
      <p:sp>
        <p:nvSpPr>
          <p:cNvPr id="13" name="Text Placeholder 11">
            <a:extLst>
              <a:ext uri="{FF2B5EF4-FFF2-40B4-BE49-F238E27FC236}">
                <a16:creationId xmlns:a16="http://schemas.microsoft.com/office/drawing/2014/main" id="{6C0B2B0D-7643-4340-BA07-93F51A1FD740}"/>
              </a:ext>
            </a:extLst>
          </p:cNvPr>
          <p:cNvSpPr>
            <a:spLocks noGrp="1"/>
          </p:cNvSpPr>
          <p:nvPr>
            <p:ph type="body" sz="quarter" idx="21"/>
          </p:nvPr>
        </p:nvSpPr>
        <p:spPr>
          <a:xfrm>
            <a:off x="6816080" y="1989138"/>
            <a:ext cx="4859983"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288699283"/>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luettelo VP">
    <p:spTree>
      <p:nvGrpSpPr>
        <p:cNvPr id="1" name=""/>
        <p:cNvGrpSpPr/>
        <p:nvPr/>
      </p:nvGrpSpPr>
      <p:grpSpPr>
        <a:xfrm>
          <a:off x="0" y="0"/>
          <a:ext cx="0" cy="0"/>
          <a:chOff x="0" y="0"/>
          <a:chExt cx="0" cy="0"/>
        </a:xfrm>
      </p:grpSpPr>
      <p:sp>
        <p:nvSpPr>
          <p:cNvPr id="2" name="Title 1"/>
          <p:cNvSpPr>
            <a:spLocks noGrp="1"/>
          </p:cNvSpPr>
          <p:nvPr>
            <p:ph type="title"/>
          </p:nvPr>
        </p:nvSpPr>
        <p:spPr>
          <a:xfrm>
            <a:off x="1055688" y="548681"/>
            <a:ext cx="10080625" cy="1078364"/>
          </a:xfrm>
          <a:prstGeom prst="rect">
            <a:avLst/>
          </a:prstGeom>
        </p:spPr>
        <p:txBody>
          <a:bodyPr anchor="t"/>
          <a:lstStyle>
            <a:lvl1pPr algn="l">
              <a:defRPr sz="3200"/>
            </a:lvl1pPr>
          </a:lstStyle>
          <a:p>
            <a:r>
              <a:rPr lang="en-US"/>
              <a:t>Click to edit Master title style</a:t>
            </a:r>
          </a:p>
        </p:txBody>
      </p:sp>
      <p:sp>
        <p:nvSpPr>
          <p:cNvPr id="34" name="Text Placeholder 33"/>
          <p:cNvSpPr>
            <a:spLocks noGrp="1"/>
          </p:cNvSpPr>
          <p:nvPr userDrawn="1">
            <p:ph type="body" sz="quarter" idx="13"/>
          </p:nvPr>
        </p:nvSpPr>
        <p:spPr>
          <a:xfrm>
            <a:off x="1775805" y="1605095"/>
            <a:ext cx="9360508" cy="768085"/>
          </a:xfrm>
          <a:prstGeom prst="rect">
            <a:avLst/>
          </a:prstGeom>
        </p:spPr>
        <p:txBody>
          <a:bodyPr anchor="ctr"/>
          <a:lstStyle>
            <a:lvl1pPr marL="0" indent="0" algn="l">
              <a:buNone/>
              <a:defRPr sz="2133" b="0" i="0">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35" name="Text Placeholder 33"/>
          <p:cNvSpPr>
            <a:spLocks noGrp="1"/>
          </p:cNvSpPr>
          <p:nvPr userDrawn="1">
            <p:ph type="body" sz="quarter" idx="14"/>
          </p:nvPr>
        </p:nvSpPr>
        <p:spPr>
          <a:xfrm>
            <a:off x="1774826" y="2506683"/>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36" name="Text Placeholder 33"/>
          <p:cNvSpPr>
            <a:spLocks noGrp="1"/>
          </p:cNvSpPr>
          <p:nvPr userDrawn="1">
            <p:ph type="body" sz="quarter" idx="15"/>
          </p:nvPr>
        </p:nvSpPr>
        <p:spPr>
          <a:xfrm>
            <a:off x="1775805" y="3406585"/>
            <a:ext cx="936050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37" name="Text Placeholder 33"/>
          <p:cNvSpPr>
            <a:spLocks noGrp="1"/>
          </p:cNvSpPr>
          <p:nvPr userDrawn="1">
            <p:ph type="body" sz="quarter" idx="16"/>
          </p:nvPr>
        </p:nvSpPr>
        <p:spPr>
          <a:xfrm>
            <a:off x="1774825" y="4306487"/>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38" name="Text Placeholder 33"/>
          <p:cNvSpPr>
            <a:spLocks noGrp="1"/>
          </p:cNvSpPr>
          <p:nvPr userDrawn="1">
            <p:ph type="body" sz="quarter" idx="17"/>
          </p:nvPr>
        </p:nvSpPr>
        <p:spPr>
          <a:xfrm>
            <a:off x="1774825" y="5206388"/>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pic>
        <p:nvPicPr>
          <p:cNvPr id="10" name="Picture 9">
            <a:extLst>
              <a:ext uri="{FF2B5EF4-FFF2-40B4-BE49-F238E27FC236}">
                <a16:creationId xmlns:a16="http://schemas.microsoft.com/office/drawing/2014/main" id="{2B2D61E7-C676-CB4B-A88C-6D5E87ED05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3" name="Dian numeron paikkamerkki 2">
            <a:extLst>
              <a:ext uri="{FF2B5EF4-FFF2-40B4-BE49-F238E27FC236}">
                <a16:creationId xmlns:a16="http://schemas.microsoft.com/office/drawing/2014/main" id="{393B997C-7668-4298-BA40-150098A4EF38}"/>
              </a:ext>
            </a:extLst>
          </p:cNvPr>
          <p:cNvSpPr>
            <a:spLocks noGrp="1"/>
          </p:cNvSpPr>
          <p:nvPr>
            <p:ph type="sldNum" sz="quarter" idx="18"/>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27539444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luettelo TP">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C4AC27-49F9-BB4D-81D3-665AB744D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1200" cy="181192"/>
          </a:xfrm>
          <a:prstGeom prst="rect">
            <a:avLst/>
          </a:prstGeom>
        </p:spPr>
      </p:pic>
      <p:sp>
        <p:nvSpPr>
          <p:cNvPr id="12" name="Title 1">
            <a:extLst>
              <a:ext uri="{FF2B5EF4-FFF2-40B4-BE49-F238E27FC236}">
                <a16:creationId xmlns:a16="http://schemas.microsoft.com/office/drawing/2014/main" id="{DB477874-8C1D-E94F-A3D8-E16F5E599716}"/>
              </a:ext>
            </a:extLst>
          </p:cNvPr>
          <p:cNvSpPr>
            <a:spLocks noGrp="1"/>
          </p:cNvSpPr>
          <p:nvPr>
            <p:ph type="title"/>
          </p:nvPr>
        </p:nvSpPr>
        <p:spPr>
          <a:xfrm>
            <a:off x="1055688" y="548681"/>
            <a:ext cx="10080625" cy="1078364"/>
          </a:xfrm>
          <a:prstGeom prst="rect">
            <a:avLst/>
          </a:prstGeom>
        </p:spPr>
        <p:txBody>
          <a:bodyPr anchor="t"/>
          <a:lstStyle>
            <a:lvl1pPr algn="l">
              <a:defRPr sz="3200">
                <a:solidFill>
                  <a:schemeClr val="bg1"/>
                </a:solidFill>
              </a:defRPr>
            </a:lvl1pPr>
          </a:lstStyle>
          <a:p>
            <a:r>
              <a:rPr lang="en-US"/>
              <a:t>Click to edit Master title style</a:t>
            </a:r>
          </a:p>
        </p:txBody>
      </p:sp>
      <p:sp>
        <p:nvSpPr>
          <p:cNvPr id="13" name="Text Placeholder 33">
            <a:extLst>
              <a:ext uri="{FF2B5EF4-FFF2-40B4-BE49-F238E27FC236}">
                <a16:creationId xmlns:a16="http://schemas.microsoft.com/office/drawing/2014/main" id="{144EC256-532F-144F-A18F-24538A30820C}"/>
              </a:ext>
            </a:extLst>
          </p:cNvPr>
          <p:cNvSpPr>
            <a:spLocks noGrp="1"/>
          </p:cNvSpPr>
          <p:nvPr>
            <p:ph type="body" sz="quarter" idx="13"/>
          </p:nvPr>
        </p:nvSpPr>
        <p:spPr>
          <a:xfrm>
            <a:off x="1775805" y="1605095"/>
            <a:ext cx="9360508" cy="768085"/>
          </a:xfrm>
          <a:prstGeom prst="rect">
            <a:avLst/>
          </a:prstGeom>
        </p:spPr>
        <p:txBody>
          <a:bodyPr anchor="ctr"/>
          <a:lstStyle>
            <a:lvl1pPr marL="0" indent="0" algn="l">
              <a:buNone/>
              <a:defRPr sz="2133" b="0" i="0">
                <a:solidFill>
                  <a:schemeClr val="bg1"/>
                </a:solidFill>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14" name="Text Placeholder 33">
            <a:extLst>
              <a:ext uri="{FF2B5EF4-FFF2-40B4-BE49-F238E27FC236}">
                <a16:creationId xmlns:a16="http://schemas.microsoft.com/office/drawing/2014/main" id="{1D88BC63-4704-6447-AB37-6224F6547DEA}"/>
              </a:ext>
            </a:extLst>
          </p:cNvPr>
          <p:cNvSpPr>
            <a:spLocks noGrp="1"/>
          </p:cNvSpPr>
          <p:nvPr>
            <p:ph type="body" sz="quarter" idx="14"/>
          </p:nvPr>
        </p:nvSpPr>
        <p:spPr>
          <a:xfrm>
            <a:off x="1774826" y="2506683"/>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15" name="Text Placeholder 33">
            <a:extLst>
              <a:ext uri="{FF2B5EF4-FFF2-40B4-BE49-F238E27FC236}">
                <a16:creationId xmlns:a16="http://schemas.microsoft.com/office/drawing/2014/main" id="{D2C5BCCD-F064-7943-BCBE-33C3DA3694E7}"/>
              </a:ext>
            </a:extLst>
          </p:cNvPr>
          <p:cNvSpPr>
            <a:spLocks noGrp="1"/>
          </p:cNvSpPr>
          <p:nvPr>
            <p:ph type="body" sz="quarter" idx="15"/>
          </p:nvPr>
        </p:nvSpPr>
        <p:spPr>
          <a:xfrm>
            <a:off x="1775805" y="3406585"/>
            <a:ext cx="936050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16" name="Text Placeholder 33">
            <a:extLst>
              <a:ext uri="{FF2B5EF4-FFF2-40B4-BE49-F238E27FC236}">
                <a16:creationId xmlns:a16="http://schemas.microsoft.com/office/drawing/2014/main" id="{04DA962D-B2D3-9647-A841-0720D47991B0}"/>
              </a:ext>
            </a:extLst>
          </p:cNvPr>
          <p:cNvSpPr>
            <a:spLocks noGrp="1"/>
          </p:cNvSpPr>
          <p:nvPr>
            <p:ph type="body" sz="quarter" idx="16"/>
          </p:nvPr>
        </p:nvSpPr>
        <p:spPr>
          <a:xfrm>
            <a:off x="1774825" y="4306487"/>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17" name="Text Placeholder 33">
            <a:extLst>
              <a:ext uri="{FF2B5EF4-FFF2-40B4-BE49-F238E27FC236}">
                <a16:creationId xmlns:a16="http://schemas.microsoft.com/office/drawing/2014/main" id="{1724C58E-0E8F-2C40-AB87-C13229EB7520}"/>
              </a:ext>
            </a:extLst>
          </p:cNvPr>
          <p:cNvSpPr>
            <a:spLocks noGrp="1"/>
          </p:cNvSpPr>
          <p:nvPr>
            <p:ph type="body" sz="quarter" idx="17"/>
          </p:nvPr>
        </p:nvSpPr>
        <p:spPr>
          <a:xfrm>
            <a:off x="1774825" y="5206388"/>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2" name="Dian numeron paikkamerkki 1">
            <a:extLst>
              <a:ext uri="{FF2B5EF4-FFF2-40B4-BE49-F238E27FC236}">
                <a16:creationId xmlns:a16="http://schemas.microsoft.com/office/drawing/2014/main" id="{791FFD7E-119C-492E-870A-9BBC3D172779}"/>
              </a:ext>
            </a:extLst>
          </p:cNvPr>
          <p:cNvSpPr>
            <a:spLocks noGrp="1"/>
          </p:cNvSpPr>
          <p:nvPr>
            <p:ph type="sldNum" sz="quarter" idx="18"/>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21145600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3_Graafi">
    <p:spTree>
      <p:nvGrpSpPr>
        <p:cNvPr id="1" name=""/>
        <p:cNvGrpSpPr/>
        <p:nvPr/>
      </p:nvGrpSpPr>
      <p:grpSpPr>
        <a:xfrm>
          <a:off x="0" y="0"/>
          <a:ext cx="0" cy="0"/>
          <a:chOff x="0" y="0"/>
          <a:chExt cx="0" cy="0"/>
        </a:xfrm>
      </p:grpSpPr>
      <p:sp>
        <p:nvSpPr>
          <p:cNvPr id="7" name="Title 6"/>
          <p:cNvSpPr>
            <a:spLocks noGrp="1"/>
          </p:cNvSpPr>
          <p:nvPr>
            <p:ph type="title"/>
          </p:nvPr>
        </p:nvSpPr>
        <p:spPr>
          <a:xfrm>
            <a:off x="1055688" y="548681"/>
            <a:ext cx="10080624" cy="864096"/>
          </a:xfrm>
          <a:prstGeom prst="rect">
            <a:avLst/>
          </a:prstGeom>
        </p:spPr>
        <p:txBody>
          <a:bodyPr/>
          <a:lstStyle>
            <a:lvl1pPr>
              <a:defRPr sz="3200"/>
            </a:lvl1pPr>
          </a:lstStyle>
          <a:p>
            <a:r>
              <a:rPr lang="en-US"/>
              <a:t>Click to edit Master title style</a:t>
            </a:r>
          </a:p>
        </p:txBody>
      </p:sp>
      <p:sp>
        <p:nvSpPr>
          <p:cNvPr id="4" name="Content Placeholder 3"/>
          <p:cNvSpPr>
            <a:spLocks noGrp="1"/>
          </p:cNvSpPr>
          <p:nvPr>
            <p:ph sz="quarter" idx="11"/>
          </p:nvPr>
        </p:nvSpPr>
        <p:spPr>
          <a:xfrm>
            <a:off x="1055688" y="1508786"/>
            <a:ext cx="10080624" cy="44157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5" name="Picture 4">
            <a:extLst>
              <a:ext uri="{FF2B5EF4-FFF2-40B4-BE49-F238E27FC236}">
                <a16:creationId xmlns:a16="http://schemas.microsoft.com/office/drawing/2014/main" id="{367CFA92-6B46-5C4F-9253-7F92C92B0F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2" name="Dian numeron paikkamerkki 1">
            <a:extLst>
              <a:ext uri="{FF2B5EF4-FFF2-40B4-BE49-F238E27FC236}">
                <a16:creationId xmlns:a16="http://schemas.microsoft.com/office/drawing/2014/main" id="{FB2C9357-D73E-4A4C-925D-B2759AA6C3DA}"/>
              </a:ext>
            </a:extLst>
          </p:cNvPr>
          <p:cNvSpPr>
            <a:spLocks noGrp="1"/>
          </p:cNvSpPr>
          <p:nvPr>
            <p:ph type="sldNum" sz="quarter" idx="12"/>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329472398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Mustapohjainen graafi">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88" y="548680"/>
            <a:ext cx="10080624" cy="886343"/>
          </a:xfrm>
          <a:prstGeom prst="rect">
            <a:avLst/>
          </a:prstGeom>
        </p:spPr>
        <p:txBody>
          <a:bodyPr/>
          <a:lstStyle>
            <a:lvl1pPr>
              <a:defRPr sz="3200">
                <a:solidFill>
                  <a:schemeClr val="bg1"/>
                </a:solidFill>
              </a:defRPr>
            </a:lvl1pPr>
          </a:lstStyle>
          <a:p>
            <a:r>
              <a:rPr lang="en-US"/>
              <a:t>Click to edit Master title style</a:t>
            </a:r>
          </a:p>
        </p:txBody>
      </p:sp>
      <p:sp>
        <p:nvSpPr>
          <p:cNvPr id="6" name="Content Placeholder 5"/>
          <p:cNvSpPr>
            <a:spLocks noGrp="1"/>
          </p:cNvSpPr>
          <p:nvPr>
            <p:ph sz="quarter" idx="11"/>
          </p:nvPr>
        </p:nvSpPr>
        <p:spPr>
          <a:xfrm>
            <a:off x="1055689" y="1509185"/>
            <a:ext cx="10078576" cy="460798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a:extLst>
              <a:ext uri="{FF2B5EF4-FFF2-40B4-BE49-F238E27FC236}">
                <a16:creationId xmlns:a16="http://schemas.microsoft.com/office/drawing/2014/main" id="{24E2E6B1-389B-0B4D-B951-9D4353E5A1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1200" cy="181192"/>
          </a:xfrm>
          <a:prstGeom prst="rect">
            <a:avLst/>
          </a:prstGeom>
        </p:spPr>
      </p:pic>
      <p:sp>
        <p:nvSpPr>
          <p:cNvPr id="3" name="Dian numeron paikkamerkki 2">
            <a:extLst>
              <a:ext uri="{FF2B5EF4-FFF2-40B4-BE49-F238E27FC236}">
                <a16:creationId xmlns:a16="http://schemas.microsoft.com/office/drawing/2014/main" id="{09F4EC56-8604-407C-BDED-F60638F4339F}"/>
              </a:ext>
            </a:extLst>
          </p:cNvPr>
          <p:cNvSpPr>
            <a:spLocks noGrp="1"/>
          </p:cNvSpPr>
          <p:nvPr>
            <p:ph type="sldNum" sz="quarter" idx="12"/>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119953254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Graafi">
    <p:spTree>
      <p:nvGrpSpPr>
        <p:cNvPr id="1" name=""/>
        <p:cNvGrpSpPr/>
        <p:nvPr/>
      </p:nvGrpSpPr>
      <p:grpSpPr>
        <a:xfrm>
          <a:off x="0" y="0"/>
          <a:ext cx="0" cy="0"/>
          <a:chOff x="0" y="0"/>
          <a:chExt cx="0" cy="0"/>
        </a:xfrm>
      </p:grpSpPr>
      <p:sp>
        <p:nvSpPr>
          <p:cNvPr id="5" name="Otsikko 3">
            <a:extLst>
              <a:ext uri="{FF2B5EF4-FFF2-40B4-BE49-F238E27FC236}">
                <a16:creationId xmlns:a16="http://schemas.microsoft.com/office/drawing/2014/main" id="{AE74E28C-5780-A543-ACC8-EE7D99F5959E}"/>
              </a:ext>
            </a:extLst>
          </p:cNvPr>
          <p:cNvSpPr>
            <a:spLocks noGrp="1"/>
          </p:cNvSpPr>
          <p:nvPr>
            <p:ph type="title"/>
          </p:nvPr>
        </p:nvSpPr>
        <p:spPr>
          <a:xfrm>
            <a:off x="1055688" y="548680"/>
            <a:ext cx="10080625" cy="886343"/>
          </a:xfrm>
          <a:prstGeom prst="rect">
            <a:avLst/>
          </a:prstGeom>
        </p:spPr>
        <p:txBody>
          <a:bodyPr/>
          <a:lstStyle/>
          <a:p>
            <a:r>
              <a:rPr lang="en-US"/>
              <a:t>Click to edit Master title style</a:t>
            </a:r>
            <a:endParaRPr lang="fi-FI"/>
          </a:p>
        </p:txBody>
      </p:sp>
      <p:sp>
        <p:nvSpPr>
          <p:cNvPr id="8" name="Sisällön paikkamerkki 17">
            <a:extLst>
              <a:ext uri="{FF2B5EF4-FFF2-40B4-BE49-F238E27FC236}">
                <a16:creationId xmlns:a16="http://schemas.microsoft.com/office/drawing/2014/main" id="{4793DC74-8AA9-5E46-9DED-129AC46C11C3}"/>
              </a:ext>
            </a:extLst>
          </p:cNvPr>
          <p:cNvSpPr>
            <a:spLocks noGrp="1"/>
          </p:cNvSpPr>
          <p:nvPr>
            <p:ph sz="quarter" idx="11"/>
          </p:nvPr>
        </p:nvSpPr>
        <p:spPr>
          <a:xfrm>
            <a:off x="1055688" y="1509185"/>
            <a:ext cx="10080625" cy="4607983"/>
          </a:xfrm>
          <a:prstGeom prst="rect">
            <a:avLst/>
          </a:prstGeom>
        </p:spPr>
        <p:txBody>
          <a:bodyPr/>
          <a:lstStyle/>
          <a:p>
            <a:pPr lvl="0"/>
            <a:r>
              <a:rPr lang="en-US"/>
              <a:t>Click to edit Master text styles</a:t>
            </a:r>
          </a:p>
        </p:txBody>
      </p:sp>
      <p:pic>
        <p:nvPicPr>
          <p:cNvPr id="7" name="Picture 6">
            <a:extLst>
              <a:ext uri="{FF2B5EF4-FFF2-40B4-BE49-F238E27FC236}">
                <a16:creationId xmlns:a16="http://schemas.microsoft.com/office/drawing/2014/main" id="{909740BE-EF20-0841-BCE4-AAC3FE0DAE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2" name="Dian numeron paikkamerkki 1">
            <a:extLst>
              <a:ext uri="{FF2B5EF4-FFF2-40B4-BE49-F238E27FC236}">
                <a16:creationId xmlns:a16="http://schemas.microsoft.com/office/drawing/2014/main" id="{9A975EE7-734F-4163-84B5-8B5DA25C9352}"/>
              </a:ext>
            </a:extLst>
          </p:cNvPr>
          <p:cNvSpPr>
            <a:spLocks noGrp="1"/>
          </p:cNvSpPr>
          <p:nvPr>
            <p:ph type="sldNum" sz="quarter" idx="12"/>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272401073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Musta välislide">
  <p:cSld name="Musta välislide">
    <p:spTree>
      <p:nvGrpSpPr>
        <p:cNvPr id="1" name="Shape 34"/>
        <p:cNvGrpSpPr/>
        <p:nvPr/>
      </p:nvGrpSpPr>
      <p:grpSpPr>
        <a:xfrm>
          <a:off x="0" y="0"/>
          <a:ext cx="0" cy="0"/>
          <a:chOff x="0" y="0"/>
          <a:chExt cx="0" cy="0"/>
        </a:xfrm>
      </p:grpSpPr>
      <p:sp>
        <p:nvSpPr>
          <p:cNvPr id="35" name="Google Shape;35;p38"/>
          <p:cNvSpPr/>
          <p:nvPr/>
        </p:nvSpPr>
        <p:spPr>
          <a:xfrm>
            <a:off x="0" y="0"/>
            <a:ext cx="12192000" cy="6864000"/>
          </a:xfrm>
          <a:prstGeom prst="rect">
            <a:avLst/>
          </a:prstGeom>
          <a:solidFill>
            <a:schemeClr val="dk1"/>
          </a:solid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6" name="Google Shape;36;p38"/>
          <p:cNvSpPr txBox="1">
            <a:spLocks noGrp="1"/>
          </p:cNvSpPr>
          <p:nvPr>
            <p:ph type="title"/>
          </p:nvPr>
        </p:nvSpPr>
        <p:spPr>
          <a:xfrm>
            <a:off x="719403" y="2276872"/>
            <a:ext cx="10753195" cy="1632181"/>
          </a:xfrm>
          <a:prstGeom prst="rect">
            <a:avLst/>
          </a:prstGeom>
          <a:noFill/>
          <a:ln>
            <a:noFill/>
          </a:ln>
        </p:spPr>
        <p:txBody>
          <a:bodyPr spcFirstLastPara="1" wrap="square" lIns="0" tIns="0" rIns="0" bIns="140400" anchor="b" anchorCtr="0">
            <a:noAutofit/>
          </a:bodyPr>
          <a:lstStyle>
            <a:lvl1pPr lvl="0" algn="ctr">
              <a:spcBef>
                <a:spcPts val="0"/>
              </a:spcBef>
              <a:spcAft>
                <a:spcPts val="0"/>
              </a:spcAft>
              <a:buClr>
                <a:schemeClr val="lt1"/>
              </a:buClr>
              <a:buSzPts val="2400"/>
              <a:buFont typeface="Arial Black"/>
              <a:buNone/>
              <a:defRPr sz="32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38"/>
          <p:cNvSpPr txBox="1">
            <a:spLocks noGrp="1"/>
          </p:cNvSpPr>
          <p:nvPr>
            <p:ph type="body" idx="1"/>
          </p:nvPr>
        </p:nvSpPr>
        <p:spPr>
          <a:xfrm>
            <a:off x="719403" y="3909054"/>
            <a:ext cx="10753195" cy="575733"/>
          </a:xfrm>
          <a:prstGeom prst="rect">
            <a:avLst/>
          </a:prstGeom>
          <a:noFill/>
          <a:ln>
            <a:noFill/>
          </a:ln>
        </p:spPr>
        <p:txBody>
          <a:bodyPr spcFirstLastPara="1" wrap="square" lIns="0" tIns="0" rIns="0" bIns="0" anchor="t" anchorCtr="0">
            <a:noAutofit/>
          </a:bodyPr>
          <a:lstStyle>
            <a:lvl1pPr marL="609585" lvl="0" indent="-304792" algn="ctr">
              <a:spcBef>
                <a:spcPts val="427"/>
              </a:spcBef>
              <a:spcAft>
                <a:spcPts val="0"/>
              </a:spcAft>
              <a:buClr>
                <a:schemeClr val="lt1"/>
              </a:buClr>
              <a:buSzPts val="1600"/>
              <a:buNone/>
              <a:defRPr>
                <a:solidFill>
                  <a:schemeClr val="lt1"/>
                </a:solidFill>
                <a:latin typeface="Georgia"/>
                <a:ea typeface="Georgia"/>
                <a:cs typeface="Georgia"/>
                <a:sym typeface="Georgia"/>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304792" algn="ctr">
              <a:spcBef>
                <a:spcPts val="480"/>
              </a:spcBef>
              <a:spcAft>
                <a:spcPts val="0"/>
              </a:spcAft>
              <a:buClr>
                <a:schemeClr val="lt1"/>
              </a:buClr>
              <a:buSzPts val="1800"/>
              <a:buNone/>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pic>
        <p:nvPicPr>
          <p:cNvPr id="38" name="Google Shape;38;p38" descr="SITRA_WHITE.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800000" y="6360000"/>
            <a:ext cx="1110000" cy="216000"/>
          </a:xfrm>
          <a:prstGeom prst="rect">
            <a:avLst/>
          </a:prstGeom>
          <a:noFill/>
          <a:ln>
            <a:noFill/>
          </a:ln>
        </p:spPr>
      </p:pic>
    </p:spTree>
    <p:extLst>
      <p:ext uri="{BB962C8B-B14F-4D97-AF65-F5344CB8AC3E}">
        <p14:creationId xmlns:p14="http://schemas.microsoft.com/office/powerpoint/2010/main" val="308340270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cSld name="5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4963" y="368300"/>
            <a:ext cx="11522076" cy="360363"/>
          </a:xfrm>
          <a:prstGeom prst="rect">
            <a:avLst/>
          </a:prstGeom>
        </p:spPr>
        <p:txBody>
          <a:bodyPr anchor="t">
            <a:noAutofit/>
          </a:bodyPr>
          <a:lstStyle>
            <a:lvl1pPr algn="ctr">
              <a:defRPr sz="2400" b="1" i="0" spc="300">
                <a:latin typeface="Rational Display Black" pitchFamily="2" charset="0"/>
                <a:ea typeface="Rational Display Black" pitchFamily="2" charset="0"/>
                <a:cs typeface="Rational Display Black" pitchFamily="2" charset="0"/>
              </a:defRPr>
            </a:lvl1pPr>
          </a:lstStyle>
          <a:p>
            <a:r>
              <a:rPr lang="en-US"/>
              <a:t>SMALL TITLE</a:t>
            </a:r>
          </a:p>
        </p:txBody>
      </p:sp>
      <p:pic>
        <p:nvPicPr>
          <p:cNvPr id="17" name="Picture 16">
            <a:extLst>
              <a:ext uri="{FF2B5EF4-FFF2-40B4-BE49-F238E27FC236}">
                <a16:creationId xmlns:a16="http://schemas.microsoft.com/office/drawing/2014/main" id="{9475EDAA-E87C-C547-981C-7EAD199CF2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85887" y="6388900"/>
            <a:ext cx="1071152" cy="201600"/>
          </a:xfrm>
          <a:prstGeom prst="rect">
            <a:avLst/>
          </a:prstGeom>
        </p:spPr>
      </p:pic>
    </p:spTree>
    <p:extLst>
      <p:ext uri="{BB962C8B-B14F-4D97-AF65-F5344CB8AC3E}">
        <p14:creationId xmlns:p14="http://schemas.microsoft.com/office/powerpoint/2010/main" val="3860385699"/>
      </p:ext>
    </p:extLst>
  </p:cSld>
  <p:clrMapOvr>
    <a:masterClrMapping/>
  </p:clrMapOvr>
  <p:extLst>
    <p:ext uri="{DCECCB84-F9BA-43D5-87BE-67443E8EF086}">
      <p15:sldGuideLst xmlns:p15="http://schemas.microsoft.com/office/powerpoint/2012/main">
        <p15:guide id="1" pos="3840">
          <p15:clr>
            <a:srgbClr val="FBAE40"/>
          </p15:clr>
        </p15:guide>
        <p15:guide id="2" orient="horz" pos="3861">
          <p15:clr>
            <a:srgbClr val="FBAE40"/>
          </p15:clr>
        </p15:guide>
        <p15:guide id="3" orient="horz" pos="2160">
          <p15:clr>
            <a:srgbClr val="FBAE40"/>
          </p15:clr>
        </p15:guide>
        <p15:guide id="4" orient="horz" pos="459">
          <p15:clr>
            <a:srgbClr val="FBAE40"/>
          </p15:clr>
        </p15:guide>
        <p15:guide id="6" pos="5768">
          <p15:clr>
            <a:srgbClr val="FBAE40"/>
          </p15:clr>
        </p15:guide>
        <p15:guide id="7" pos="211">
          <p15:clr>
            <a:srgbClr val="FBAE40"/>
          </p15:clr>
        </p15:guide>
        <p15:guide id="8" pos="7469">
          <p15:clr>
            <a:srgbClr val="FBAE40"/>
          </p15:clr>
        </p15:guide>
        <p15:guide id="9" orient="horz" pos="232">
          <p15:clr>
            <a:srgbClr val="FBAE40"/>
          </p15:clr>
        </p15:guide>
        <p15:guide id="10" orient="horz" pos="4088">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Aloitus ja lopetus valkonen pohja">
    <p:spTree>
      <p:nvGrpSpPr>
        <p:cNvPr id="1" name=""/>
        <p:cNvGrpSpPr/>
        <p:nvPr/>
      </p:nvGrpSpPr>
      <p:grpSpPr>
        <a:xfrm>
          <a:off x="0" y="0"/>
          <a:ext cx="0" cy="0"/>
          <a:chOff x="0" y="0"/>
          <a:chExt cx="0" cy="0"/>
        </a:xfrm>
      </p:grpSpPr>
      <p:sp>
        <p:nvSpPr>
          <p:cNvPr id="2" name="Title 1"/>
          <p:cNvSpPr>
            <a:spLocks noGrp="1"/>
          </p:cNvSpPr>
          <p:nvPr>
            <p:ph type="title"/>
          </p:nvPr>
        </p:nvSpPr>
        <p:spPr>
          <a:xfrm>
            <a:off x="719403" y="2853631"/>
            <a:ext cx="10753195" cy="886343"/>
          </a:xfrm>
        </p:spPr>
        <p:txBody>
          <a:bodyPr anchor="ctr"/>
          <a:lstStyle>
            <a:lvl1pPr algn="l">
              <a:lnSpc>
                <a:spcPct val="90000"/>
              </a:lnSpc>
              <a:defRPr/>
            </a:lvl1pPr>
          </a:lstStyle>
          <a:p>
            <a:r>
              <a:rPr lang="fi-FI"/>
              <a:t>Muokkaa ots. perustyyl. napsautt.</a:t>
            </a:r>
            <a:endParaRPr lang="en-US"/>
          </a:p>
        </p:txBody>
      </p:sp>
      <p:sp>
        <p:nvSpPr>
          <p:cNvPr id="4" name="Text Placeholder 3"/>
          <p:cNvSpPr>
            <a:spLocks noGrp="1"/>
          </p:cNvSpPr>
          <p:nvPr>
            <p:ph type="body" sz="quarter" idx="10"/>
          </p:nvPr>
        </p:nvSpPr>
        <p:spPr>
          <a:xfrm>
            <a:off x="719669" y="2372883"/>
            <a:ext cx="10752929" cy="480484"/>
          </a:xfrm>
        </p:spPr>
        <p:txBody>
          <a:bodyPr/>
          <a:lstStyle>
            <a:lvl1pPr marL="0" indent="0" algn="l">
              <a:buNone/>
              <a:defRPr sz="2400"/>
            </a:lvl1pPr>
            <a:lvl2pPr algn="l">
              <a:defRPr/>
            </a:lvl2pPr>
            <a:lvl3pPr algn="l">
              <a:defRPr/>
            </a:lvl3pPr>
            <a:lvl4pPr algn="l">
              <a:defRPr/>
            </a:lvl4pPr>
            <a:lvl5pPr algn="l">
              <a:defRPr/>
            </a:lvl5pPr>
          </a:lstStyle>
          <a:p>
            <a:pPr lvl="0"/>
            <a:r>
              <a:rPr lang="fi-FI"/>
              <a:t>Muokkaa tekstin perustyylejä</a:t>
            </a:r>
          </a:p>
        </p:txBody>
      </p:sp>
      <p:sp>
        <p:nvSpPr>
          <p:cNvPr id="5" name="Text Placeholder 3"/>
          <p:cNvSpPr>
            <a:spLocks noGrp="1"/>
          </p:cNvSpPr>
          <p:nvPr>
            <p:ph type="body" sz="quarter" idx="11"/>
          </p:nvPr>
        </p:nvSpPr>
        <p:spPr>
          <a:xfrm>
            <a:off x="719669" y="3909054"/>
            <a:ext cx="10752929" cy="480484"/>
          </a:xfrm>
        </p:spPr>
        <p:txBody>
          <a:bodyPr/>
          <a:lstStyle>
            <a:lvl1pPr marL="0" indent="0" algn="l">
              <a:buNone/>
              <a:defRPr/>
            </a:lvl1pPr>
            <a:lvl2pPr algn="l">
              <a:defRPr/>
            </a:lvl2pPr>
            <a:lvl3pPr algn="l">
              <a:defRPr/>
            </a:lvl3pPr>
            <a:lvl4pPr algn="l">
              <a:defRPr/>
            </a:lvl4pPr>
            <a:lvl5pPr algn="l">
              <a:defRPr/>
            </a:lvl5pPr>
          </a:lstStyle>
          <a:p>
            <a:pPr lvl="0"/>
            <a:r>
              <a:rPr lang="fi-FI"/>
              <a:t>Muokkaa tekstin perustyylejä</a:t>
            </a:r>
          </a:p>
        </p:txBody>
      </p:sp>
      <p:pic>
        <p:nvPicPr>
          <p:cNvPr id="7" name="Picture 6" descr="Sitra_logo.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748150" y="6309321"/>
            <a:ext cx="1204501" cy="479919"/>
          </a:xfrm>
          <a:prstGeom prst="rect">
            <a:avLst/>
          </a:prstGeom>
        </p:spPr>
      </p:pic>
      <p:pic>
        <p:nvPicPr>
          <p:cNvPr id="3" name="Picture 2" descr="SITRA_BLACK.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290900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aalea pohja, ei tekstilaatikkoa">
    <p:bg>
      <p:bgPr>
        <a:solidFill>
          <a:srgbClr val="D7F2FA"/>
        </a:solidFill>
        <a:effectLst/>
      </p:bgPr>
    </p:bg>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A1F29E92-13E2-4B05-86F4-E270E57010B1}"/>
              </a:ext>
            </a:extLst>
          </p:cNvPr>
          <p:cNvSpPr>
            <a:spLocks noGrp="1"/>
          </p:cNvSpPr>
          <p:nvPr>
            <p:ph type="sldNum" sz="quarter" idx="10"/>
          </p:nvPr>
        </p:nvSpPr>
        <p:spPr/>
        <p:txBody>
          <a:bodyPr/>
          <a:lstStyle>
            <a:lvl1pPr algn="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74748233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Aloitus ja lopetus musta pohja">
    <p:spTree>
      <p:nvGrpSpPr>
        <p:cNvPr id="1" name=""/>
        <p:cNvGrpSpPr/>
        <p:nvPr/>
      </p:nvGrpSpPr>
      <p:grpSpPr>
        <a:xfrm>
          <a:off x="0" y="0"/>
          <a:ext cx="0" cy="0"/>
          <a:chOff x="0" y="0"/>
          <a:chExt cx="0" cy="0"/>
        </a:xfrm>
      </p:grpSpPr>
      <p:sp>
        <p:nvSpPr>
          <p:cNvPr id="2" name="Rectangle 1"/>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itle 1"/>
          <p:cNvSpPr>
            <a:spLocks noGrp="1"/>
          </p:cNvSpPr>
          <p:nvPr>
            <p:ph type="title"/>
          </p:nvPr>
        </p:nvSpPr>
        <p:spPr>
          <a:xfrm>
            <a:off x="719403" y="2948947"/>
            <a:ext cx="10753195" cy="886343"/>
          </a:xfrm>
        </p:spPr>
        <p:txBody>
          <a:bodyPr anchor="ctr"/>
          <a:lstStyle>
            <a:lvl1pPr algn="l">
              <a:lnSpc>
                <a:spcPct val="90000"/>
              </a:lnSpc>
              <a:defRPr>
                <a:solidFill>
                  <a:schemeClr val="bg1"/>
                </a:solidFill>
              </a:defRPr>
            </a:lvl1pPr>
          </a:lstStyle>
          <a:p>
            <a:r>
              <a:rPr lang="fi-FI"/>
              <a:t>Muokkaa ots. perustyyl. napsautt.</a:t>
            </a:r>
            <a:endParaRPr lang="en-US"/>
          </a:p>
        </p:txBody>
      </p:sp>
      <p:sp>
        <p:nvSpPr>
          <p:cNvPr id="9" name="Text Placeholder 3"/>
          <p:cNvSpPr>
            <a:spLocks noGrp="1"/>
          </p:cNvSpPr>
          <p:nvPr>
            <p:ph type="body" sz="quarter" idx="13"/>
          </p:nvPr>
        </p:nvSpPr>
        <p:spPr>
          <a:xfrm>
            <a:off x="719668" y="2468199"/>
            <a:ext cx="10752931" cy="480484"/>
          </a:xfrm>
        </p:spPr>
        <p:txBody>
          <a:bodyPr/>
          <a:lstStyle>
            <a:lvl1pPr marL="0" indent="0" algn="l">
              <a:buNone/>
              <a:defRPr sz="2400">
                <a:solidFill>
                  <a:schemeClr val="bg1"/>
                </a:solidFill>
              </a:defRPr>
            </a:lvl1pPr>
            <a:lvl2pPr algn="l">
              <a:defRPr/>
            </a:lvl2pPr>
            <a:lvl3pPr algn="l">
              <a:defRPr/>
            </a:lvl3pPr>
            <a:lvl4pPr algn="l">
              <a:defRPr/>
            </a:lvl4pPr>
            <a:lvl5pPr algn="l">
              <a:defRPr/>
            </a:lvl5pPr>
          </a:lstStyle>
          <a:p>
            <a:pPr lvl="0"/>
            <a:r>
              <a:rPr lang="fi-FI"/>
              <a:t>Muokkaa tekstin perustyylejä</a:t>
            </a:r>
          </a:p>
        </p:txBody>
      </p:sp>
      <p:sp>
        <p:nvSpPr>
          <p:cNvPr id="10" name="Text Placeholder 3"/>
          <p:cNvSpPr>
            <a:spLocks noGrp="1"/>
          </p:cNvSpPr>
          <p:nvPr>
            <p:ph type="body" sz="quarter" idx="14"/>
          </p:nvPr>
        </p:nvSpPr>
        <p:spPr>
          <a:xfrm>
            <a:off x="719668" y="4004370"/>
            <a:ext cx="10752931" cy="480484"/>
          </a:xfrm>
        </p:spPr>
        <p:txBody>
          <a:bodyPr/>
          <a:lstStyle>
            <a:lvl1pPr marL="0" indent="0" algn="l">
              <a:buNone/>
              <a:defRPr>
                <a:solidFill>
                  <a:schemeClr val="bg1"/>
                </a:solidFill>
              </a:defRPr>
            </a:lvl1pPr>
            <a:lvl2pPr algn="l">
              <a:defRPr/>
            </a:lvl2pPr>
            <a:lvl3pPr algn="l">
              <a:defRPr/>
            </a:lvl3pPr>
            <a:lvl4pPr algn="l">
              <a:defRPr/>
            </a:lvl4pPr>
            <a:lvl5pPr algn="l">
              <a:defRPr/>
            </a:lvl5pPr>
          </a:lstStyle>
          <a:p>
            <a:pPr lvl="0"/>
            <a:r>
              <a:rPr lang="fi-FI"/>
              <a:t>Muokkaa tekstin perustyylejä</a:t>
            </a:r>
          </a:p>
        </p:txBody>
      </p:sp>
      <p:pic>
        <p:nvPicPr>
          <p:cNvPr id="3" name="Picture 2"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419676599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Valkoinen välislide">
    <p:spTree>
      <p:nvGrpSpPr>
        <p:cNvPr id="1" name=""/>
        <p:cNvGrpSpPr/>
        <p:nvPr/>
      </p:nvGrpSpPr>
      <p:grpSpPr>
        <a:xfrm>
          <a:off x="0" y="0"/>
          <a:ext cx="0" cy="0"/>
          <a:chOff x="0" y="0"/>
          <a:chExt cx="0" cy="0"/>
        </a:xfrm>
      </p:grpSpPr>
      <p:sp>
        <p:nvSpPr>
          <p:cNvPr id="2" name="Title 1"/>
          <p:cNvSpPr>
            <a:spLocks noGrp="1"/>
          </p:cNvSpPr>
          <p:nvPr>
            <p:ph type="title"/>
          </p:nvPr>
        </p:nvSpPr>
        <p:spPr>
          <a:xfrm>
            <a:off x="719403" y="2276872"/>
            <a:ext cx="10753195" cy="1632181"/>
          </a:xfrm>
        </p:spPr>
        <p:txBody>
          <a:bodyPr bIns="140400" anchor="b" anchorCtr="0"/>
          <a:lstStyle>
            <a:lvl1pPr algn="ctr">
              <a:defRPr sz="3200" cap="all"/>
            </a:lvl1pPr>
          </a:lstStyle>
          <a:p>
            <a:r>
              <a:rPr lang="fi-FI"/>
              <a:t>Muokkaa ots. perustyyl. napsautt.</a:t>
            </a:r>
            <a:endParaRPr lang="en-US"/>
          </a:p>
        </p:txBody>
      </p:sp>
      <p:sp>
        <p:nvSpPr>
          <p:cNvPr id="6" name="Text Placeholder 5"/>
          <p:cNvSpPr>
            <a:spLocks noGrp="1"/>
          </p:cNvSpPr>
          <p:nvPr>
            <p:ph type="body" sz="quarter" idx="11"/>
          </p:nvPr>
        </p:nvSpPr>
        <p:spPr>
          <a:xfrm>
            <a:off x="719403" y="3909054"/>
            <a:ext cx="10753195" cy="575733"/>
          </a:xfrm>
        </p:spPr>
        <p:txBody>
          <a:bodyPr/>
          <a:lstStyle>
            <a:lvl1pPr marL="0" indent="0" algn="ctr">
              <a:buNone/>
              <a:defRPr>
                <a:latin typeface="Georgia"/>
                <a:cs typeface="Georgia"/>
              </a:defRPr>
            </a:lvl1pPr>
          </a:lstStyle>
          <a:p>
            <a:pPr lvl="0"/>
            <a:r>
              <a:rPr lang="fi-FI"/>
              <a:t>Muokkaa tekstin perustyylejä</a:t>
            </a:r>
          </a:p>
        </p:txBody>
      </p:sp>
      <p:pic>
        <p:nvPicPr>
          <p:cNvPr id="5" name="Picture 4"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168407331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Musta välislide">
    <p:spTree>
      <p:nvGrpSpPr>
        <p:cNvPr id="1" name=""/>
        <p:cNvGrpSpPr/>
        <p:nvPr/>
      </p:nvGrpSpPr>
      <p:grpSpPr>
        <a:xfrm>
          <a:off x="0" y="0"/>
          <a:ext cx="0" cy="0"/>
          <a:chOff x="0" y="0"/>
          <a:chExt cx="0" cy="0"/>
        </a:xfrm>
      </p:grpSpPr>
      <p:sp>
        <p:nvSpPr>
          <p:cNvPr id="5" name="Rectangle 4"/>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719403" y="2276872"/>
            <a:ext cx="10753195" cy="1632181"/>
          </a:xfrm>
        </p:spPr>
        <p:txBody>
          <a:bodyPr bIns="140400" anchor="b" anchorCtr="0"/>
          <a:lstStyle>
            <a:lvl1pPr algn="ctr">
              <a:defRPr sz="3200" cap="all">
                <a:solidFill>
                  <a:schemeClr val="bg1"/>
                </a:solidFill>
              </a:defRPr>
            </a:lvl1pPr>
          </a:lstStyle>
          <a:p>
            <a:r>
              <a:rPr lang="fi-FI"/>
              <a:t>Muokkaa ots. perustyyl. napsautt.</a:t>
            </a:r>
            <a:endParaRPr lang="en-US"/>
          </a:p>
        </p:txBody>
      </p:sp>
      <p:sp>
        <p:nvSpPr>
          <p:cNvPr id="6" name="Text Placeholder 5"/>
          <p:cNvSpPr>
            <a:spLocks noGrp="1"/>
          </p:cNvSpPr>
          <p:nvPr>
            <p:ph type="body" sz="quarter" idx="11"/>
          </p:nvPr>
        </p:nvSpPr>
        <p:spPr>
          <a:xfrm>
            <a:off x="719403" y="3909054"/>
            <a:ext cx="10753195" cy="575733"/>
          </a:xfrm>
        </p:spPr>
        <p:txBody>
          <a:bodyPr/>
          <a:lstStyle>
            <a:lvl1pPr marL="0" indent="0" algn="ctr">
              <a:buNone/>
              <a:defRPr>
                <a:solidFill>
                  <a:schemeClr val="bg1"/>
                </a:solidFill>
                <a:latin typeface="Georgia"/>
                <a:cs typeface="Georgia"/>
              </a:defRPr>
            </a:lvl1pPr>
          </a:lstStyle>
          <a:p>
            <a:pPr lvl="0"/>
            <a:r>
              <a:rPr lang="fi-FI"/>
              <a:t>Muokkaa tekstin perustyylejä</a:t>
            </a:r>
          </a:p>
        </p:txBody>
      </p:sp>
      <p:pic>
        <p:nvPicPr>
          <p:cNvPr id="9" name="Picture 8"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382684538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Perustekstisivu">
    <p:spTree>
      <p:nvGrpSpPr>
        <p:cNvPr id="1" name=""/>
        <p:cNvGrpSpPr/>
        <p:nvPr/>
      </p:nvGrpSpPr>
      <p:grpSpPr>
        <a:xfrm>
          <a:off x="0" y="0"/>
          <a:ext cx="0" cy="0"/>
          <a:chOff x="0" y="0"/>
          <a:chExt cx="0" cy="0"/>
        </a:xfrm>
      </p:grpSpPr>
      <p:sp>
        <p:nvSpPr>
          <p:cNvPr id="2" name="Title 1"/>
          <p:cNvSpPr>
            <a:spLocks noGrp="1"/>
          </p:cNvSpPr>
          <p:nvPr>
            <p:ph type="title"/>
          </p:nvPr>
        </p:nvSpPr>
        <p:spPr>
          <a:xfrm>
            <a:off x="719402" y="356659"/>
            <a:ext cx="10849207" cy="1152128"/>
          </a:xfrm>
        </p:spPr>
        <p:txBody>
          <a:bodyPr/>
          <a:lstStyle>
            <a:lvl1pPr algn="l">
              <a:defRPr sz="3200"/>
            </a:lvl1pPr>
          </a:lstStyle>
          <a:p>
            <a:r>
              <a:rPr lang="fi-FI"/>
              <a:t>Muokkaa ots. perustyyl. napsautt.</a:t>
            </a:r>
            <a:endParaRPr lang="en-US"/>
          </a:p>
        </p:txBody>
      </p:sp>
      <p:sp>
        <p:nvSpPr>
          <p:cNvPr id="7" name="Text Placeholder 11"/>
          <p:cNvSpPr>
            <a:spLocks noGrp="1"/>
          </p:cNvSpPr>
          <p:nvPr>
            <p:ph type="body" sz="quarter" idx="19"/>
          </p:nvPr>
        </p:nvSpPr>
        <p:spPr>
          <a:xfrm>
            <a:off x="719403" y="1700808"/>
            <a:ext cx="10849205" cy="4320480"/>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4121" indent="-23494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3300" indent="-234945"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34945"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a:t>
            </a:r>
          </a:p>
          <a:p>
            <a:pPr lvl="1"/>
            <a:r>
              <a:rPr lang="fi-FI"/>
              <a:t>toinen taso</a:t>
            </a:r>
          </a:p>
          <a:p>
            <a:pPr lvl="2"/>
            <a:r>
              <a:rPr lang="fi-FI"/>
              <a:t>kolmas taso</a:t>
            </a:r>
          </a:p>
          <a:p>
            <a:pPr lvl="3"/>
            <a:r>
              <a:rPr lang="fi-FI"/>
              <a:t>neljäs taso</a:t>
            </a:r>
          </a:p>
        </p:txBody>
      </p:sp>
      <p:pic>
        <p:nvPicPr>
          <p:cNvPr id="5" name="Picture 4"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81722564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Musta tekstisivu">
    <p:spTree>
      <p:nvGrpSpPr>
        <p:cNvPr id="1" name=""/>
        <p:cNvGrpSpPr/>
        <p:nvPr/>
      </p:nvGrpSpPr>
      <p:grpSpPr>
        <a:xfrm>
          <a:off x="0" y="0"/>
          <a:ext cx="0" cy="0"/>
          <a:chOff x="0" y="0"/>
          <a:chExt cx="0" cy="0"/>
        </a:xfrm>
      </p:grpSpPr>
      <p:sp>
        <p:nvSpPr>
          <p:cNvPr id="7" name="Rectangle 6"/>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itle 1"/>
          <p:cNvSpPr>
            <a:spLocks noGrp="1"/>
          </p:cNvSpPr>
          <p:nvPr>
            <p:ph type="title"/>
          </p:nvPr>
        </p:nvSpPr>
        <p:spPr>
          <a:xfrm>
            <a:off x="719402" y="356659"/>
            <a:ext cx="10849207" cy="1152128"/>
          </a:xfrm>
        </p:spPr>
        <p:txBody>
          <a:bodyPr/>
          <a:lstStyle>
            <a:lvl1pPr algn="l">
              <a:defRPr sz="3200">
                <a:solidFill>
                  <a:schemeClr val="bg1"/>
                </a:solidFill>
              </a:defRPr>
            </a:lvl1pPr>
          </a:lstStyle>
          <a:p>
            <a:r>
              <a:rPr lang="fi-FI"/>
              <a:t>Muokkaa ots. perustyyl. napsautt.</a:t>
            </a:r>
            <a:endParaRPr lang="en-US"/>
          </a:p>
        </p:txBody>
      </p:sp>
      <p:sp>
        <p:nvSpPr>
          <p:cNvPr id="8" name="Text Placeholder 11"/>
          <p:cNvSpPr>
            <a:spLocks noGrp="1"/>
          </p:cNvSpPr>
          <p:nvPr>
            <p:ph type="body" sz="quarter" idx="20"/>
          </p:nvPr>
        </p:nvSpPr>
        <p:spPr>
          <a:xfrm>
            <a:off x="719403" y="1700808"/>
            <a:ext cx="10849205" cy="4320480"/>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a:t>
            </a:r>
          </a:p>
          <a:p>
            <a:pPr lvl="1"/>
            <a:r>
              <a:rPr lang="fi-FI"/>
              <a:t>toinen taso</a:t>
            </a:r>
          </a:p>
          <a:p>
            <a:pPr lvl="2"/>
            <a:r>
              <a:rPr lang="fi-FI"/>
              <a:t>kolmas taso</a:t>
            </a:r>
          </a:p>
          <a:p>
            <a:pPr lvl="3"/>
            <a:r>
              <a:rPr lang="fi-FI"/>
              <a:t>neljäs taso</a:t>
            </a:r>
          </a:p>
        </p:txBody>
      </p:sp>
      <p:pic>
        <p:nvPicPr>
          <p:cNvPr id="10" name="Picture 9"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372473681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Kapean kuvan kuvalaatikko ">
    <p:spTree>
      <p:nvGrpSpPr>
        <p:cNvPr id="1" name=""/>
        <p:cNvGrpSpPr/>
        <p:nvPr/>
      </p:nvGrpSpPr>
      <p:grpSpPr>
        <a:xfrm>
          <a:off x="0" y="0"/>
          <a:ext cx="0" cy="0"/>
          <a:chOff x="0" y="0"/>
          <a:chExt cx="0" cy="0"/>
        </a:xfrm>
      </p:grpSpPr>
      <p:sp>
        <p:nvSpPr>
          <p:cNvPr id="3" name="Content Placeholder 2"/>
          <p:cNvSpPr>
            <a:spLocks noGrp="1"/>
          </p:cNvSpPr>
          <p:nvPr>
            <p:ph sz="quarter" idx="20"/>
          </p:nvPr>
        </p:nvSpPr>
        <p:spPr>
          <a:xfrm>
            <a:off x="10436" y="0"/>
            <a:ext cx="4464051" cy="6858000"/>
          </a:xfrm>
        </p:spPr>
        <p:txBody>
          <a:bodyPr/>
          <a:lstStyle/>
          <a:p>
            <a:pPr lvl="0"/>
            <a:r>
              <a:rPr lang="fi-FI"/>
              <a:t>Muokkaa tekstin perustyylejä</a:t>
            </a:r>
          </a:p>
          <a:p>
            <a:pPr lvl="1"/>
            <a:r>
              <a:rPr lang="fi-FI"/>
              <a:t>toinen taso</a:t>
            </a:r>
          </a:p>
          <a:p>
            <a:pPr lvl="2"/>
            <a:r>
              <a:rPr lang="fi-FI"/>
              <a:t>kolmas taso</a:t>
            </a:r>
          </a:p>
          <a:p>
            <a:pPr lvl="3"/>
            <a:r>
              <a:rPr lang="fi-FI"/>
              <a:t>neljäs taso</a:t>
            </a:r>
          </a:p>
        </p:txBody>
      </p:sp>
      <p:sp>
        <p:nvSpPr>
          <p:cNvPr id="4" name="Tekstin paikkamerkki 6"/>
          <p:cNvSpPr>
            <a:spLocks noGrp="1"/>
          </p:cNvSpPr>
          <p:nvPr>
            <p:ph type="body" sz="quarter" idx="11"/>
          </p:nvPr>
        </p:nvSpPr>
        <p:spPr>
          <a:xfrm>
            <a:off x="5135893" y="548680"/>
            <a:ext cx="6432715" cy="768085"/>
          </a:xfrm>
        </p:spPr>
        <p:txBody>
          <a:bodyPr/>
          <a:lstStyle>
            <a:lvl1pPr marL="0" indent="0" algn="l">
              <a:lnSpc>
                <a:spcPct val="100000"/>
              </a:lnSpc>
              <a:spcBef>
                <a:spcPts val="0"/>
              </a:spcBef>
              <a:buFont typeface="Arial"/>
              <a:buNone/>
              <a:defRPr sz="2133"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a:t>
            </a:r>
          </a:p>
        </p:txBody>
      </p:sp>
      <p:sp>
        <p:nvSpPr>
          <p:cNvPr id="5" name="Text Placeholder 8"/>
          <p:cNvSpPr>
            <a:spLocks noGrp="1"/>
          </p:cNvSpPr>
          <p:nvPr>
            <p:ph type="body" sz="quarter" idx="17"/>
          </p:nvPr>
        </p:nvSpPr>
        <p:spPr>
          <a:xfrm>
            <a:off x="527051" y="548217"/>
            <a:ext cx="3456715" cy="5281049"/>
          </a:xfrm>
        </p:spPr>
        <p:txBody>
          <a:bodyPr/>
          <a:lstStyle>
            <a:lvl1pPr marL="0" indent="0" algn="l">
              <a:buNone/>
              <a:defRPr sz="3200" b="1">
                <a:latin typeface="Arial Black"/>
                <a:cs typeface="Arial Black"/>
              </a:defRPr>
            </a:lvl1pPr>
          </a:lstStyle>
          <a:p>
            <a:pPr lvl="0"/>
            <a:r>
              <a:rPr lang="fi-FI"/>
              <a:t>Muokkaa tekstin perustyylejä</a:t>
            </a:r>
          </a:p>
        </p:txBody>
      </p:sp>
      <p:sp>
        <p:nvSpPr>
          <p:cNvPr id="6" name="Text Placeholder 11"/>
          <p:cNvSpPr>
            <a:spLocks noGrp="1"/>
          </p:cNvSpPr>
          <p:nvPr>
            <p:ph type="body" sz="quarter" idx="18"/>
          </p:nvPr>
        </p:nvSpPr>
        <p:spPr>
          <a:xfrm>
            <a:off x="5135893" y="1316766"/>
            <a:ext cx="6431691" cy="4512501"/>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a:t>
            </a:r>
          </a:p>
          <a:p>
            <a:pPr lvl="1"/>
            <a:r>
              <a:rPr lang="fi-FI"/>
              <a:t>toinen taso</a:t>
            </a:r>
          </a:p>
          <a:p>
            <a:pPr lvl="2"/>
            <a:r>
              <a:rPr lang="fi-FI"/>
              <a:t>kolmas taso</a:t>
            </a:r>
          </a:p>
          <a:p>
            <a:pPr lvl="3"/>
            <a:r>
              <a:rPr lang="fi-FI"/>
              <a:t>neljäs taso</a:t>
            </a:r>
          </a:p>
        </p:txBody>
      </p:sp>
      <p:pic>
        <p:nvPicPr>
          <p:cNvPr id="8" name="Picture 7"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290130931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Kapea kuva ja negateksti">
    <p:spTree>
      <p:nvGrpSpPr>
        <p:cNvPr id="1" name=""/>
        <p:cNvGrpSpPr/>
        <p:nvPr/>
      </p:nvGrpSpPr>
      <p:grpSpPr>
        <a:xfrm>
          <a:off x="0" y="0"/>
          <a:ext cx="0" cy="0"/>
          <a:chOff x="0" y="0"/>
          <a:chExt cx="0" cy="0"/>
        </a:xfrm>
      </p:grpSpPr>
      <p:sp>
        <p:nvSpPr>
          <p:cNvPr id="3" name="Content Placeholder 2"/>
          <p:cNvSpPr>
            <a:spLocks noGrp="1"/>
          </p:cNvSpPr>
          <p:nvPr>
            <p:ph sz="quarter" idx="20"/>
          </p:nvPr>
        </p:nvSpPr>
        <p:spPr>
          <a:xfrm>
            <a:off x="0" y="0"/>
            <a:ext cx="4464051" cy="6858000"/>
          </a:xfrm>
          <a:solidFill>
            <a:schemeClr val="tx1"/>
          </a:solidFill>
        </p:spPr>
        <p:txBody>
          <a:bodyPr/>
          <a:lstStyle/>
          <a:p>
            <a:pPr lvl="0"/>
            <a:r>
              <a:rPr lang="fi-FI"/>
              <a:t>Muokkaa tekstin perustyylejä</a:t>
            </a:r>
          </a:p>
          <a:p>
            <a:pPr lvl="1"/>
            <a:r>
              <a:rPr lang="fi-FI"/>
              <a:t>toinen taso</a:t>
            </a:r>
          </a:p>
          <a:p>
            <a:pPr lvl="2"/>
            <a:r>
              <a:rPr lang="fi-FI"/>
              <a:t>kolmas taso</a:t>
            </a:r>
          </a:p>
          <a:p>
            <a:pPr lvl="3"/>
            <a:r>
              <a:rPr lang="fi-FI"/>
              <a:t>neljäs taso</a:t>
            </a:r>
          </a:p>
        </p:txBody>
      </p:sp>
      <p:sp>
        <p:nvSpPr>
          <p:cNvPr id="5" name="Tekstin paikkamerkki 6"/>
          <p:cNvSpPr>
            <a:spLocks noGrp="1"/>
          </p:cNvSpPr>
          <p:nvPr>
            <p:ph type="body" sz="quarter" idx="11"/>
          </p:nvPr>
        </p:nvSpPr>
        <p:spPr>
          <a:xfrm>
            <a:off x="5135893" y="548680"/>
            <a:ext cx="6432715" cy="768085"/>
          </a:xfrm>
        </p:spPr>
        <p:txBody>
          <a:bodyPr/>
          <a:lstStyle>
            <a:lvl1pPr marL="0" indent="0" algn="l">
              <a:lnSpc>
                <a:spcPct val="100000"/>
              </a:lnSpc>
              <a:spcBef>
                <a:spcPts val="0"/>
              </a:spcBef>
              <a:buFont typeface="Arial"/>
              <a:buNone/>
              <a:defRPr sz="2133"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a:t>
            </a:r>
          </a:p>
        </p:txBody>
      </p:sp>
      <p:sp>
        <p:nvSpPr>
          <p:cNvPr id="10" name="Text Placeholder 11"/>
          <p:cNvSpPr>
            <a:spLocks noGrp="1"/>
          </p:cNvSpPr>
          <p:nvPr>
            <p:ph type="body" sz="quarter" idx="18"/>
          </p:nvPr>
        </p:nvSpPr>
        <p:spPr>
          <a:xfrm>
            <a:off x="5135893" y="1316766"/>
            <a:ext cx="6431691" cy="4512501"/>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a:t>
            </a:r>
          </a:p>
          <a:p>
            <a:pPr lvl="1"/>
            <a:r>
              <a:rPr lang="fi-FI"/>
              <a:t>toinen taso</a:t>
            </a:r>
          </a:p>
          <a:p>
            <a:pPr lvl="2"/>
            <a:r>
              <a:rPr lang="fi-FI"/>
              <a:t>kolmas taso</a:t>
            </a:r>
          </a:p>
          <a:p>
            <a:pPr lvl="3"/>
            <a:r>
              <a:rPr lang="fi-FI"/>
              <a:t>neljäs taso</a:t>
            </a:r>
          </a:p>
        </p:txBody>
      </p:sp>
      <p:sp>
        <p:nvSpPr>
          <p:cNvPr id="4" name="Text Placeholder 8"/>
          <p:cNvSpPr>
            <a:spLocks noGrp="1"/>
          </p:cNvSpPr>
          <p:nvPr>
            <p:ph type="body" sz="quarter" idx="17"/>
          </p:nvPr>
        </p:nvSpPr>
        <p:spPr>
          <a:xfrm>
            <a:off x="527051" y="548217"/>
            <a:ext cx="3456715" cy="5281049"/>
          </a:xfrm>
        </p:spPr>
        <p:txBody>
          <a:bodyPr/>
          <a:lstStyle>
            <a:lvl1pPr marL="0" indent="0" algn="l">
              <a:buNone/>
              <a:defRPr sz="3200" b="1">
                <a:solidFill>
                  <a:schemeClr val="bg1"/>
                </a:solidFill>
                <a:latin typeface="Arial Black"/>
                <a:cs typeface="Arial Black"/>
              </a:defRPr>
            </a:lvl1pPr>
          </a:lstStyle>
          <a:p>
            <a:pPr lvl="0"/>
            <a:r>
              <a:rPr lang="fi-FI"/>
              <a:t>Muokkaa tekstin perustyylejä</a:t>
            </a:r>
          </a:p>
        </p:txBody>
      </p:sp>
      <p:pic>
        <p:nvPicPr>
          <p:cNvPr id="9" name="Picture 8"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224713102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Kuva vasemmalla">
    <p:spTree>
      <p:nvGrpSpPr>
        <p:cNvPr id="1" name=""/>
        <p:cNvGrpSpPr/>
        <p:nvPr/>
      </p:nvGrpSpPr>
      <p:grpSpPr>
        <a:xfrm>
          <a:off x="0" y="0"/>
          <a:ext cx="0" cy="0"/>
          <a:chOff x="0" y="0"/>
          <a:chExt cx="0" cy="0"/>
        </a:xfrm>
      </p:grpSpPr>
      <p:sp>
        <p:nvSpPr>
          <p:cNvPr id="4" name="Content Placeholder 3"/>
          <p:cNvSpPr>
            <a:spLocks noGrp="1"/>
          </p:cNvSpPr>
          <p:nvPr>
            <p:ph sz="quarter" idx="21"/>
          </p:nvPr>
        </p:nvSpPr>
        <p:spPr>
          <a:xfrm>
            <a:off x="6383867" y="0"/>
            <a:ext cx="5808133" cy="6858000"/>
          </a:xfrm>
        </p:spPr>
        <p:txBody>
          <a:bodyPr/>
          <a:lstStyle/>
          <a:p>
            <a:pPr lvl="0"/>
            <a:r>
              <a:rPr lang="fi-FI"/>
              <a:t>Muokkaa tekstin perustyylejä</a:t>
            </a:r>
          </a:p>
          <a:p>
            <a:pPr lvl="1"/>
            <a:r>
              <a:rPr lang="fi-FI"/>
              <a:t>toinen taso</a:t>
            </a:r>
          </a:p>
          <a:p>
            <a:pPr lvl="2"/>
            <a:r>
              <a:rPr lang="fi-FI"/>
              <a:t>kolmas taso</a:t>
            </a:r>
          </a:p>
          <a:p>
            <a:pPr lvl="3"/>
            <a:r>
              <a:rPr lang="fi-FI"/>
              <a:t>neljäs taso</a:t>
            </a:r>
          </a:p>
        </p:txBody>
      </p:sp>
      <p:sp>
        <p:nvSpPr>
          <p:cNvPr id="10" name="Rectangle 9"/>
          <p:cNvSpPr/>
          <p:nvPr userDrawn="1"/>
        </p:nvSpPr>
        <p:spPr>
          <a:xfrm>
            <a:off x="0" y="0"/>
            <a:ext cx="638403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kstin paikkamerkki 6"/>
          <p:cNvSpPr>
            <a:spLocks noGrp="1"/>
          </p:cNvSpPr>
          <p:nvPr>
            <p:ph type="body" sz="quarter" idx="11"/>
          </p:nvPr>
        </p:nvSpPr>
        <p:spPr>
          <a:xfrm>
            <a:off x="623392" y="548680"/>
            <a:ext cx="5184576" cy="1248139"/>
          </a:xfrm>
        </p:spPr>
        <p:txBody>
          <a:bodyPr/>
          <a:lstStyle>
            <a:lvl1pPr marL="0" indent="0" algn="l">
              <a:lnSpc>
                <a:spcPct val="100000"/>
              </a:lnSpc>
              <a:spcBef>
                <a:spcPts val="0"/>
              </a:spcBef>
              <a:buFont typeface="Arial"/>
              <a:buNone/>
              <a:defRPr sz="3200"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a:t>
            </a:r>
          </a:p>
        </p:txBody>
      </p:sp>
      <p:sp>
        <p:nvSpPr>
          <p:cNvPr id="6" name="Text Placeholder 11"/>
          <p:cNvSpPr>
            <a:spLocks noGrp="1"/>
          </p:cNvSpPr>
          <p:nvPr>
            <p:ph type="body" sz="quarter" idx="19"/>
          </p:nvPr>
        </p:nvSpPr>
        <p:spPr>
          <a:xfrm>
            <a:off x="623392" y="1796819"/>
            <a:ext cx="5184576" cy="4512501"/>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a:t>
            </a:r>
          </a:p>
          <a:p>
            <a:pPr lvl="1"/>
            <a:r>
              <a:rPr lang="fi-FI"/>
              <a:t>toinen taso</a:t>
            </a:r>
          </a:p>
          <a:p>
            <a:pPr lvl="2"/>
            <a:r>
              <a:rPr lang="fi-FI"/>
              <a:t>kolmas taso</a:t>
            </a:r>
          </a:p>
          <a:p>
            <a:pPr lvl="3"/>
            <a:r>
              <a:rPr lang="fi-FI"/>
              <a:t>neljäs taso</a:t>
            </a:r>
          </a:p>
        </p:txBody>
      </p:sp>
      <p:sp>
        <p:nvSpPr>
          <p:cNvPr id="12" name="Text Placeholder 8"/>
          <p:cNvSpPr>
            <a:spLocks noGrp="1"/>
          </p:cNvSpPr>
          <p:nvPr>
            <p:ph type="body" sz="quarter" idx="17"/>
          </p:nvPr>
        </p:nvSpPr>
        <p:spPr>
          <a:xfrm>
            <a:off x="6960096" y="548681"/>
            <a:ext cx="4512501" cy="5281049"/>
          </a:xfrm>
        </p:spPr>
        <p:txBody>
          <a:bodyPr/>
          <a:lstStyle>
            <a:lvl1pPr marL="0" indent="0" algn="l">
              <a:buNone/>
              <a:defRPr sz="3200" b="1">
                <a:solidFill>
                  <a:schemeClr val="tx1"/>
                </a:solidFill>
                <a:latin typeface="Arial Black"/>
                <a:cs typeface="Arial Black"/>
              </a:defRPr>
            </a:lvl1pPr>
          </a:lstStyle>
          <a:p>
            <a:pPr lvl="0"/>
            <a:r>
              <a:rPr lang="fi-FI"/>
              <a:t>Muokkaa tekstin perustyylejä</a:t>
            </a:r>
          </a:p>
        </p:txBody>
      </p:sp>
      <p:pic>
        <p:nvPicPr>
          <p:cNvPr id="9" name="Picture 8"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275480973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umma kuva vasemmalla">
    <p:spTree>
      <p:nvGrpSpPr>
        <p:cNvPr id="1" name=""/>
        <p:cNvGrpSpPr/>
        <p:nvPr/>
      </p:nvGrpSpPr>
      <p:grpSpPr>
        <a:xfrm>
          <a:off x="0" y="0"/>
          <a:ext cx="0" cy="0"/>
          <a:chOff x="0" y="0"/>
          <a:chExt cx="0" cy="0"/>
        </a:xfrm>
      </p:grpSpPr>
      <p:sp>
        <p:nvSpPr>
          <p:cNvPr id="3" name="Content Placeholder 2"/>
          <p:cNvSpPr>
            <a:spLocks noGrp="1"/>
          </p:cNvSpPr>
          <p:nvPr>
            <p:ph sz="quarter" idx="21"/>
          </p:nvPr>
        </p:nvSpPr>
        <p:spPr>
          <a:xfrm>
            <a:off x="6383867" y="0"/>
            <a:ext cx="5808133" cy="6858000"/>
          </a:xfrm>
          <a:solidFill>
            <a:schemeClr val="tx1"/>
          </a:solidFill>
        </p:spPr>
        <p:txBody>
          <a:bodyPr/>
          <a:lstStyle/>
          <a:p>
            <a:pPr lvl="0"/>
            <a:r>
              <a:rPr lang="fi-FI"/>
              <a:t>Muokkaa tekstin perustyylejä</a:t>
            </a:r>
          </a:p>
          <a:p>
            <a:pPr lvl="1"/>
            <a:r>
              <a:rPr lang="fi-FI"/>
              <a:t>toinen taso</a:t>
            </a:r>
          </a:p>
          <a:p>
            <a:pPr lvl="2"/>
            <a:r>
              <a:rPr lang="fi-FI"/>
              <a:t>kolmas taso</a:t>
            </a:r>
          </a:p>
          <a:p>
            <a:pPr lvl="3"/>
            <a:r>
              <a:rPr lang="fi-FI"/>
              <a:t>neljäs taso</a:t>
            </a:r>
          </a:p>
        </p:txBody>
      </p:sp>
      <p:sp>
        <p:nvSpPr>
          <p:cNvPr id="7" name="Rectangle 6"/>
          <p:cNvSpPr/>
          <p:nvPr userDrawn="1"/>
        </p:nvSpPr>
        <p:spPr>
          <a:xfrm>
            <a:off x="0" y="0"/>
            <a:ext cx="638403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kstin paikkamerkki 6"/>
          <p:cNvSpPr>
            <a:spLocks noGrp="1"/>
          </p:cNvSpPr>
          <p:nvPr>
            <p:ph type="body" sz="quarter" idx="11"/>
          </p:nvPr>
        </p:nvSpPr>
        <p:spPr>
          <a:xfrm>
            <a:off x="623392" y="548680"/>
            <a:ext cx="5184576" cy="1248139"/>
          </a:xfrm>
        </p:spPr>
        <p:txBody>
          <a:bodyPr/>
          <a:lstStyle>
            <a:lvl1pPr marL="0" indent="0" algn="l">
              <a:lnSpc>
                <a:spcPct val="100000"/>
              </a:lnSpc>
              <a:spcBef>
                <a:spcPts val="0"/>
              </a:spcBef>
              <a:buFont typeface="Arial"/>
              <a:buNone/>
              <a:defRPr sz="3200"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a:t>
            </a:r>
          </a:p>
        </p:txBody>
      </p:sp>
      <p:sp>
        <p:nvSpPr>
          <p:cNvPr id="10" name="Text Placeholder 11"/>
          <p:cNvSpPr>
            <a:spLocks noGrp="1"/>
          </p:cNvSpPr>
          <p:nvPr>
            <p:ph type="body" sz="quarter" idx="19"/>
          </p:nvPr>
        </p:nvSpPr>
        <p:spPr>
          <a:xfrm>
            <a:off x="623392" y="1796819"/>
            <a:ext cx="5184576" cy="4512501"/>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a:t>
            </a:r>
          </a:p>
          <a:p>
            <a:pPr lvl="1"/>
            <a:r>
              <a:rPr lang="fi-FI"/>
              <a:t>toinen taso</a:t>
            </a:r>
          </a:p>
          <a:p>
            <a:pPr lvl="2"/>
            <a:r>
              <a:rPr lang="fi-FI"/>
              <a:t>kolmas taso</a:t>
            </a:r>
          </a:p>
          <a:p>
            <a:pPr lvl="3"/>
            <a:r>
              <a:rPr lang="fi-FI"/>
              <a:t>neljäs taso</a:t>
            </a:r>
          </a:p>
        </p:txBody>
      </p:sp>
      <p:sp>
        <p:nvSpPr>
          <p:cNvPr id="17" name="Text Placeholder 8"/>
          <p:cNvSpPr>
            <a:spLocks noGrp="1"/>
          </p:cNvSpPr>
          <p:nvPr>
            <p:ph type="body" sz="quarter" idx="17"/>
          </p:nvPr>
        </p:nvSpPr>
        <p:spPr>
          <a:xfrm>
            <a:off x="6960096" y="548681"/>
            <a:ext cx="4512501" cy="5281049"/>
          </a:xfrm>
        </p:spPr>
        <p:txBody>
          <a:bodyPr/>
          <a:lstStyle>
            <a:lvl1pPr marL="0" indent="0" algn="l">
              <a:buNone/>
              <a:defRPr sz="3200" b="1">
                <a:solidFill>
                  <a:schemeClr val="bg1"/>
                </a:solidFill>
                <a:latin typeface="Arial Black"/>
                <a:cs typeface="Arial Black"/>
              </a:defRPr>
            </a:lvl1pPr>
          </a:lstStyle>
          <a:p>
            <a:pPr lvl="0"/>
            <a:r>
              <a:rPr lang="fi-FI"/>
              <a:t>Muokkaa tekstin perustyylejä</a:t>
            </a:r>
          </a:p>
        </p:txBody>
      </p:sp>
      <p:pic>
        <p:nvPicPr>
          <p:cNvPr id="9" name="Picture 8"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99309044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Luettelo">
    <p:spTree>
      <p:nvGrpSpPr>
        <p:cNvPr id="1" name=""/>
        <p:cNvGrpSpPr/>
        <p:nvPr/>
      </p:nvGrpSpPr>
      <p:grpSpPr>
        <a:xfrm>
          <a:off x="0" y="0"/>
          <a:ext cx="0" cy="0"/>
          <a:chOff x="0" y="0"/>
          <a:chExt cx="0" cy="0"/>
        </a:xfrm>
      </p:grpSpPr>
      <p:sp>
        <p:nvSpPr>
          <p:cNvPr id="2" name="Title 1"/>
          <p:cNvSpPr>
            <a:spLocks noGrp="1"/>
          </p:cNvSpPr>
          <p:nvPr>
            <p:ph type="title"/>
          </p:nvPr>
        </p:nvSpPr>
        <p:spPr>
          <a:xfrm>
            <a:off x="719404" y="548681"/>
            <a:ext cx="10753193" cy="1078364"/>
          </a:xfrm>
        </p:spPr>
        <p:txBody>
          <a:bodyPr anchor="t"/>
          <a:lstStyle>
            <a:lvl1pPr algn="l">
              <a:defRPr sz="3200"/>
            </a:lvl1pPr>
          </a:lstStyle>
          <a:p>
            <a:r>
              <a:rPr lang="fi-FI"/>
              <a:t>Muokkaa ots. perustyyl. napsautt.</a:t>
            </a:r>
            <a:endParaRPr lang="en-US"/>
          </a:p>
        </p:txBody>
      </p:sp>
      <p:sp>
        <p:nvSpPr>
          <p:cNvPr id="34" name="Text Placeholder 33"/>
          <p:cNvSpPr>
            <a:spLocks noGrp="1"/>
          </p:cNvSpPr>
          <p:nvPr userDrawn="1">
            <p:ph type="body" sz="quarter" idx="13"/>
          </p:nvPr>
        </p:nvSpPr>
        <p:spPr>
          <a:xfrm>
            <a:off x="1968501" y="1700808"/>
            <a:ext cx="9504097" cy="768085"/>
          </a:xfrm>
        </p:spPr>
        <p:txBody>
          <a:bodyPr anchor="ctr"/>
          <a:lstStyle>
            <a:lvl1pPr marL="0" indent="0" algn="l">
              <a:buNone/>
              <a:defRPr sz="2133" b="0" i="0">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a:t>
            </a:r>
          </a:p>
        </p:txBody>
      </p:sp>
      <p:sp>
        <p:nvSpPr>
          <p:cNvPr id="35" name="Text Placeholder 33"/>
          <p:cNvSpPr>
            <a:spLocks noGrp="1"/>
          </p:cNvSpPr>
          <p:nvPr userDrawn="1">
            <p:ph type="body" sz="quarter" idx="14"/>
          </p:nvPr>
        </p:nvSpPr>
        <p:spPr>
          <a:xfrm>
            <a:off x="1968501" y="2566591"/>
            <a:ext cx="9504097" cy="766399"/>
          </a:xfr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a:t>
            </a:r>
          </a:p>
        </p:txBody>
      </p:sp>
      <p:sp>
        <p:nvSpPr>
          <p:cNvPr id="36" name="Text Placeholder 33"/>
          <p:cNvSpPr>
            <a:spLocks noGrp="1"/>
          </p:cNvSpPr>
          <p:nvPr userDrawn="1">
            <p:ph type="body" sz="quarter" idx="15"/>
          </p:nvPr>
        </p:nvSpPr>
        <p:spPr>
          <a:xfrm>
            <a:off x="1968501" y="3430687"/>
            <a:ext cx="9504097" cy="766399"/>
          </a:xfr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a:t>
            </a:r>
          </a:p>
        </p:txBody>
      </p:sp>
      <p:sp>
        <p:nvSpPr>
          <p:cNvPr id="37" name="Text Placeholder 33"/>
          <p:cNvSpPr>
            <a:spLocks noGrp="1"/>
          </p:cNvSpPr>
          <p:nvPr userDrawn="1">
            <p:ph type="body" sz="quarter" idx="16"/>
          </p:nvPr>
        </p:nvSpPr>
        <p:spPr>
          <a:xfrm>
            <a:off x="1967541" y="4294783"/>
            <a:ext cx="9505056" cy="766399"/>
          </a:xfr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a:t>
            </a:r>
          </a:p>
        </p:txBody>
      </p:sp>
      <p:sp>
        <p:nvSpPr>
          <p:cNvPr id="38" name="Text Placeholder 33"/>
          <p:cNvSpPr>
            <a:spLocks noGrp="1"/>
          </p:cNvSpPr>
          <p:nvPr userDrawn="1">
            <p:ph type="body" sz="quarter" idx="17"/>
          </p:nvPr>
        </p:nvSpPr>
        <p:spPr>
          <a:xfrm>
            <a:off x="1967541" y="5158879"/>
            <a:ext cx="9505056" cy="766399"/>
          </a:xfr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a:t>
            </a:r>
          </a:p>
        </p:txBody>
      </p:sp>
      <p:pic>
        <p:nvPicPr>
          <p:cNvPr id="9" name="Picture 8"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2872842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inaus 1">
    <p:bg>
      <p:bgPr>
        <a:solidFill>
          <a:srgbClr val="D7F2F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8" y="1268414"/>
            <a:ext cx="10080625" cy="4321174"/>
          </a:xfrm>
          <a:prstGeom prst="rect">
            <a:avLst/>
          </a:prstGeom>
        </p:spPr>
        <p:txBody>
          <a:bodyPr anchor="ctr"/>
          <a:lstStyle>
            <a:lvl1pPr algn="ctr">
              <a:defRPr sz="3600">
                <a:latin typeface="+mj-lt"/>
              </a:defRPr>
            </a:lvl1pPr>
          </a:lstStyle>
          <a:p>
            <a:r>
              <a:rPr lang="fi-FI"/>
              <a:t>”Lainaus joltain tyypiltä”</a:t>
            </a:r>
            <a:endParaRPr lang="en-US"/>
          </a:p>
        </p:txBody>
      </p:sp>
      <p:sp>
        <p:nvSpPr>
          <p:cNvPr id="9" name="Text Placeholder 8">
            <a:extLst>
              <a:ext uri="{FF2B5EF4-FFF2-40B4-BE49-F238E27FC236}">
                <a16:creationId xmlns:a16="http://schemas.microsoft.com/office/drawing/2014/main" id="{CC813140-B33D-3870-9BDB-4AD8A640774E}"/>
              </a:ext>
            </a:extLst>
          </p:cNvPr>
          <p:cNvSpPr>
            <a:spLocks noGrp="1"/>
          </p:cNvSpPr>
          <p:nvPr>
            <p:ph type="body" sz="quarter" idx="22" hasCustomPrompt="1"/>
          </p:nvPr>
        </p:nvSpPr>
        <p:spPr>
          <a:xfrm>
            <a:off x="1055688" y="5584310"/>
            <a:ext cx="10080625" cy="720725"/>
          </a:xfrm>
          <a:prstGeom prst="rect">
            <a:avLst/>
          </a:prstGeom>
        </p:spPr>
        <p:txBody>
          <a:bodyPr/>
          <a:lstStyle>
            <a:lvl1pPr marL="0" indent="0" algn="ctr">
              <a:buNone/>
              <a:defRPr/>
            </a:lvl1pPr>
            <a:lvl2pPr algn="ctr">
              <a:defRPr/>
            </a:lvl2pPr>
            <a:lvl3pPr algn="ctr">
              <a:defRPr/>
            </a:lvl3pPr>
            <a:lvl4pPr algn="ctr">
              <a:defRPr/>
            </a:lvl4pPr>
            <a:lvl5pPr algn="ctr">
              <a:defRPr/>
            </a:lvl5pPr>
          </a:lstStyle>
          <a:p>
            <a:pPr lvl="0"/>
            <a:r>
              <a:rPr lang="en-FI"/>
              <a:t>Lainattavan Nimi</a:t>
            </a:r>
          </a:p>
        </p:txBody>
      </p:sp>
      <p:sp>
        <p:nvSpPr>
          <p:cNvPr id="4" name="Dian numeron paikkamerkki 2">
            <a:extLst>
              <a:ext uri="{FF2B5EF4-FFF2-40B4-BE49-F238E27FC236}">
                <a16:creationId xmlns:a16="http://schemas.microsoft.com/office/drawing/2014/main" id="{0EF5B1FC-2DDF-B2C6-2F86-205C1998F518}"/>
              </a:ext>
            </a:extLst>
          </p:cNvPr>
          <p:cNvSpPr>
            <a:spLocks noGrp="1"/>
          </p:cNvSpPr>
          <p:nvPr>
            <p:ph type="sldNum" sz="quarter" idx="20"/>
          </p:nvPr>
        </p:nvSpPr>
        <p:spPr>
          <a:xfrm>
            <a:off x="291601" y="6356350"/>
            <a:ext cx="2743200" cy="365125"/>
          </a:xfrm>
        </p:spPr>
        <p:txBody>
          <a:bodyPr/>
          <a:lstStyle>
            <a:lvl1pPr algn="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383242808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Luettelo musta">
    <p:spTree>
      <p:nvGrpSpPr>
        <p:cNvPr id="1" name=""/>
        <p:cNvGrpSpPr/>
        <p:nvPr/>
      </p:nvGrpSpPr>
      <p:grpSpPr>
        <a:xfrm>
          <a:off x="0" y="0"/>
          <a:ext cx="0" cy="0"/>
          <a:chOff x="0" y="0"/>
          <a:chExt cx="0" cy="0"/>
        </a:xfrm>
      </p:grpSpPr>
      <p:sp>
        <p:nvSpPr>
          <p:cNvPr id="33" name="Rectangle 32"/>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7" name="Title 1"/>
          <p:cNvSpPr>
            <a:spLocks noGrp="1"/>
          </p:cNvSpPr>
          <p:nvPr>
            <p:ph type="title"/>
          </p:nvPr>
        </p:nvSpPr>
        <p:spPr>
          <a:xfrm>
            <a:off x="719404" y="548681"/>
            <a:ext cx="10753193" cy="1078364"/>
          </a:xfrm>
        </p:spPr>
        <p:txBody>
          <a:bodyPr anchor="t"/>
          <a:lstStyle>
            <a:lvl1pPr algn="l">
              <a:defRPr sz="3200">
                <a:solidFill>
                  <a:schemeClr val="bg1"/>
                </a:solidFill>
              </a:defRPr>
            </a:lvl1pPr>
          </a:lstStyle>
          <a:p>
            <a:r>
              <a:rPr lang="fi-FI"/>
              <a:t>Muokkaa ots. perustyyl. napsautt.</a:t>
            </a:r>
            <a:endParaRPr lang="en-US"/>
          </a:p>
        </p:txBody>
      </p:sp>
      <p:sp>
        <p:nvSpPr>
          <p:cNvPr id="28" name="Text Placeholder 33"/>
          <p:cNvSpPr>
            <a:spLocks noGrp="1"/>
          </p:cNvSpPr>
          <p:nvPr>
            <p:ph type="body" sz="quarter" idx="13"/>
          </p:nvPr>
        </p:nvSpPr>
        <p:spPr>
          <a:xfrm>
            <a:off x="1968501" y="1700808"/>
            <a:ext cx="9504097" cy="768085"/>
          </a:xfrm>
        </p:spPr>
        <p:txBody>
          <a:bodyPr anchor="ctr"/>
          <a:lstStyle>
            <a:lvl1pPr marL="0" indent="0" algn="l">
              <a:buNone/>
              <a:defRPr sz="2133" b="0" i="0">
                <a:solidFill>
                  <a:schemeClr val="bg1"/>
                </a:solidFill>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a:t>
            </a:r>
          </a:p>
        </p:txBody>
      </p:sp>
      <p:sp>
        <p:nvSpPr>
          <p:cNvPr id="29" name="Text Placeholder 33"/>
          <p:cNvSpPr>
            <a:spLocks noGrp="1"/>
          </p:cNvSpPr>
          <p:nvPr>
            <p:ph type="body" sz="quarter" idx="14"/>
          </p:nvPr>
        </p:nvSpPr>
        <p:spPr>
          <a:xfrm>
            <a:off x="1968501" y="2566591"/>
            <a:ext cx="9504097" cy="766399"/>
          </a:xfr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a:t>
            </a:r>
          </a:p>
        </p:txBody>
      </p:sp>
      <p:sp>
        <p:nvSpPr>
          <p:cNvPr id="30" name="Text Placeholder 33"/>
          <p:cNvSpPr>
            <a:spLocks noGrp="1"/>
          </p:cNvSpPr>
          <p:nvPr>
            <p:ph type="body" sz="quarter" idx="15"/>
          </p:nvPr>
        </p:nvSpPr>
        <p:spPr>
          <a:xfrm>
            <a:off x="1968501" y="3430687"/>
            <a:ext cx="9504097" cy="766399"/>
          </a:xfr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a:t>
            </a:r>
          </a:p>
        </p:txBody>
      </p:sp>
      <p:sp>
        <p:nvSpPr>
          <p:cNvPr id="31" name="Text Placeholder 33"/>
          <p:cNvSpPr>
            <a:spLocks noGrp="1"/>
          </p:cNvSpPr>
          <p:nvPr>
            <p:ph type="body" sz="quarter" idx="16"/>
          </p:nvPr>
        </p:nvSpPr>
        <p:spPr>
          <a:xfrm>
            <a:off x="1967541" y="4294783"/>
            <a:ext cx="9505056" cy="766399"/>
          </a:xfr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a:t>
            </a:r>
          </a:p>
        </p:txBody>
      </p:sp>
      <p:sp>
        <p:nvSpPr>
          <p:cNvPr id="32" name="Text Placeholder 33"/>
          <p:cNvSpPr>
            <a:spLocks noGrp="1"/>
          </p:cNvSpPr>
          <p:nvPr>
            <p:ph type="body" sz="quarter" idx="17"/>
          </p:nvPr>
        </p:nvSpPr>
        <p:spPr>
          <a:xfrm>
            <a:off x="1967541" y="5158879"/>
            <a:ext cx="9505056" cy="766399"/>
          </a:xfr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a:t>
            </a:r>
          </a:p>
        </p:txBody>
      </p:sp>
      <p:pic>
        <p:nvPicPr>
          <p:cNvPr id="10" name="Picture 9"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308122252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Graafi">
    <p:spTree>
      <p:nvGrpSpPr>
        <p:cNvPr id="1" name=""/>
        <p:cNvGrpSpPr/>
        <p:nvPr/>
      </p:nvGrpSpPr>
      <p:grpSpPr>
        <a:xfrm>
          <a:off x="0" y="0"/>
          <a:ext cx="0" cy="0"/>
          <a:chOff x="0" y="0"/>
          <a:chExt cx="0" cy="0"/>
        </a:xfrm>
      </p:grpSpPr>
      <p:sp>
        <p:nvSpPr>
          <p:cNvPr id="7" name="Title 6"/>
          <p:cNvSpPr>
            <a:spLocks noGrp="1"/>
          </p:cNvSpPr>
          <p:nvPr>
            <p:ph type="title"/>
          </p:nvPr>
        </p:nvSpPr>
        <p:spPr>
          <a:xfrm>
            <a:off x="623392" y="548681"/>
            <a:ext cx="10945216" cy="864096"/>
          </a:xfrm>
        </p:spPr>
        <p:txBody>
          <a:bodyPr/>
          <a:lstStyle>
            <a:lvl1pPr>
              <a:defRPr sz="3200"/>
            </a:lvl1pPr>
          </a:lstStyle>
          <a:p>
            <a:r>
              <a:rPr lang="fi-FI"/>
              <a:t>Muokkaa ots. perustyyl. napsautt.</a:t>
            </a:r>
            <a:endParaRPr lang="en-US"/>
          </a:p>
        </p:txBody>
      </p:sp>
      <p:pic>
        <p:nvPicPr>
          <p:cNvPr id="6" name="Picture 5"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
        <p:nvSpPr>
          <p:cNvPr id="4" name="Content Placeholder 3"/>
          <p:cNvSpPr>
            <a:spLocks noGrp="1"/>
          </p:cNvSpPr>
          <p:nvPr>
            <p:ph sz="quarter" idx="11"/>
          </p:nvPr>
        </p:nvSpPr>
        <p:spPr>
          <a:xfrm>
            <a:off x="623392" y="1508786"/>
            <a:ext cx="10945216" cy="4415764"/>
          </a:xfrm>
        </p:spPr>
        <p:txBody>
          <a:bodyPr/>
          <a:lstStyle/>
          <a:p>
            <a:pPr lvl="0"/>
            <a:r>
              <a:rPr lang="fi-FI"/>
              <a:t>Muokkaa tekstin perustyylejä</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260643516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Mustapohjainen graafi">
    <p:spTree>
      <p:nvGrpSpPr>
        <p:cNvPr id="1" name=""/>
        <p:cNvGrpSpPr/>
        <p:nvPr/>
      </p:nvGrpSpPr>
      <p:grpSpPr>
        <a:xfrm>
          <a:off x="0" y="0"/>
          <a:ext cx="0" cy="0"/>
          <a:chOff x="0" y="0"/>
          <a:chExt cx="0" cy="0"/>
        </a:xfrm>
      </p:grpSpPr>
      <p:sp>
        <p:nvSpPr>
          <p:cNvPr id="5" name="Rectangle 4"/>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623392" y="548680"/>
            <a:ext cx="10945216" cy="886343"/>
          </a:xfrm>
        </p:spPr>
        <p:txBody>
          <a:bodyPr/>
          <a:lstStyle>
            <a:lvl1pPr>
              <a:defRPr sz="3200">
                <a:solidFill>
                  <a:schemeClr val="bg1"/>
                </a:solidFill>
              </a:defRPr>
            </a:lvl1pPr>
          </a:lstStyle>
          <a:p>
            <a:r>
              <a:rPr lang="fi-FI"/>
              <a:t>Muokkaa ots. perustyyl. napsautt.</a:t>
            </a:r>
            <a:endParaRPr lang="en-US"/>
          </a:p>
        </p:txBody>
      </p:sp>
      <p:pic>
        <p:nvPicPr>
          <p:cNvPr id="7" name="Picture 6"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
        <p:nvSpPr>
          <p:cNvPr id="6" name="Content Placeholder 5"/>
          <p:cNvSpPr>
            <a:spLocks noGrp="1"/>
          </p:cNvSpPr>
          <p:nvPr>
            <p:ph sz="quarter" idx="11"/>
          </p:nvPr>
        </p:nvSpPr>
        <p:spPr>
          <a:xfrm>
            <a:off x="623393" y="1509185"/>
            <a:ext cx="10943167" cy="4607983"/>
          </a:xfrm>
        </p:spPr>
        <p:txBody>
          <a:bodyPr/>
          <a:lstStyle/>
          <a:p>
            <a:pPr lvl="0"/>
            <a:r>
              <a:rPr lang="fi-FI"/>
              <a:t>Muokkaa tekstin perustyylejä</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97754063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pic>
        <p:nvPicPr>
          <p:cNvPr id="2" name="Picture 16">
            <a:extLst>
              <a:ext uri="{FF2B5EF4-FFF2-40B4-BE49-F238E27FC236}">
                <a16:creationId xmlns:a16="http://schemas.microsoft.com/office/drawing/2014/main" id="{4FA991D2-F95C-4EB3-AD70-63B250E11254}"/>
              </a:ext>
            </a:extLst>
          </p:cNvPr>
          <p:cNvPicPr>
            <a:picLocks noChangeAspect="1"/>
          </p:cNvPicPr>
          <p:nvPr userDrawn="1"/>
        </p:nvPicPr>
        <p:blipFill>
          <a:blip r:embed="rId2"/>
          <a:stretch>
            <a:fillRect/>
          </a:stretch>
        </p:blipFill>
        <p:spPr>
          <a:xfrm>
            <a:off x="10785886" y="6388900"/>
            <a:ext cx="1071152" cy="201600"/>
          </a:xfrm>
          <a:prstGeom prst="rect">
            <a:avLst/>
          </a:prstGeom>
        </p:spPr>
      </p:pic>
    </p:spTree>
    <p:extLst>
      <p:ext uri="{BB962C8B-B14F-4D97-AF65-F5344CB8AC3E}">
        <p14:creationId xmlns:p14="http://schemas.microsoft.com/office/powerpoint/2010/main" val="4186300707"/>
      </p:ext>
    </p:extLst>
  </p:cSld>
  <p:clrMapOvr>
    <a:masterClrMapping/>
  </p:clrMapOvr>
  <p:extLst>
    <p:ext uri="{DCECCB84-F9BA-43D5-87BE-67443E8EF086}">
      <p15:sldGuideLst xmlns:p15="http://schemas.microsoft.com/office/powerpoint/2012/main">
        <p15:guide id="1" pos="3840">
          <p15:clr>
            <a:srgbClr val="FBAE40"/>
          </p15:clr>
        </p15:guide>
        <p15:guide id="2" orient="horz" pos="3861">
          <p15:clr>
            <a:srgbClr val="FBAE40"/>
          </p15:clr>
        </p15:guide>
        <p15:guide id="3" orient="horz" pos="2160">
          <p15:clr>
            <a:srgbClr val="FBAE40"/>
          </p15:clr>
        </p15:guide>
        <p15:guide id="4" orient="horz" pos="459">
          <p15:clr>
            <a:srgbClr val="FBAE40"/>
          </p15:clr>
        </p15:guide>
        <p15:guide id="6" pos="5768">
          <p15:clr>
            <a:srgbClr val="FBAE40"/>
          </p15:clr>
        </p15:guide>
        <p15:guide id="7" pos="211">
          <p15:clr>
            <a:srgbClr val="FBAE40"/>
          </p15:clr>
        </p15:guide>
        <p15:guide id="8" pos="7469">
          <p15:clr>
            <a:srgbClr val="FBAE40"/>
          </p15:clr>
        </p15:guide>
        <p15:guide id="9" orient="horz" pos="232">
          <p15:clr>
            <a:srgbClr val="FBAE40"/>
          </p15:clr>
        </p15:guide>
        <p15:guide id="10" orient="horz" pos="4088">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iso otsikko + TP">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6" name="Text Placeholder 3">
            <a:extLst>
              <a:ext uri="{FF2B5EF4-FFF2-40B4-BE49-F238E27FC236}">
                <a16:creationId xmlns:a16="http://schemas.microsoft.com/office/drawing/2014/main" id="{ACF2E1BD-1EBD-D043-8547-BA8227972EB6}"/>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bg1"/>
                </a:solidFill>
              </a:defRPr>
            </a:lvl1pPr>
            <a:lvl2pPr algn="l">
              <a:defRPr/>
            </a:lvl2pPr>
            <a:lvl3pPr algn="l">
              <a:defRPr/>
            </a:lvl3pPr>
            <a:lvl4pPr algn="l">
              <a:defRPr/>
            </a:lvl4pPr>
            <a:lvl5pPr algn="l">
              <a:defRPr/>
            </a:lvl5pPr>
          </a:lstStyle>
          <a:p>
            <a:pPr lvl="0"/>
            <a:r>
              <a:rPr lang="fi-FI"/>
              <a:t>pvm</a:t>
            </a:r>
          </a:p>
        </p:txBody>
      </p:sp>
      <p:sp>
        <p:nvSpPr>
          <p:cNvPr id="8" name="Title 1">
            <a:extLst>
              <a:ext uri="{FF2B5EF4-FFF2-40B4-BE49-F238E27FC236}">
                <a16:creationId xmlns:a16="http://schemas.microsoft.com/office/drawing/2014/main" id="{6E19239D-E354-5F42-AE45-A180ED08417A}"/>
              </a:ext>
            </a:extLst>
          </p:cNvPr>
          <p:cNvSpPr>
            <a:spLocks noGrp="1"/>
          </p:cNvSpPr>
          <p:nvPr>
            <p:ph type="title" hasCustomPrompt="1"/>
          </p:nvPr>
        </p:nvSpPr>
        <p:spPr>
          <a:xfrm>
            <a:off x="1055688" y="549274"/>
            <a:ext cx="10080626" cy="5759451"/>
          </a:xfrm>
          <a:prstGeom prst="rect">
            <a:avLst/>
          </a:prstGeom>
        </p:spPr>
        <p:txBody>
          <a:bodyPr wrap="square" lIns="0" tIns="0" rIns="0" bIns="0" anchor="ctr">
            <a:normAutofit/>
          </a:bodyPr>
          <a:lstStyle>
            <a:lvl1pPr algn="ctr">
              <a:lnSpc>
                <a:spcPct val="90000"/>
              </a:lnSpc>
              <a:defRPr sz="8000">
                <a:solidFill>
                  <a:schemeClr val="bg1"/>
                </a:solidFill>
              </a:defRPr>
            </a:lvl1pPr>
          </a:lstStyle>
          <a:p>
            <a:r>
              <a:rPr lang="fi-FI"/>
              <a:t>Iso otsikko + TP</a:t>
            </a:r>
            <a:endParaRPr lang="en-US"/>
          </a:p>
        </p:txBody>
      </p:sp>
      <p:sp>
        <p:nvSpPr>
          <p:cNvPr id="2" name="Dian numeron paikkamerkki 1">
            <a:extLst>
              <a:ext uri="{FF2B5EF4-FFF2-40B4-BE49-F238E27FC236}">
                <a16:creationId xmlns:a16="http://schemas.microsoft.com/office/drawing/2014/main" id="{753335E6-BFBC-4F4A-916F-1B8AFDA6EF9E}"/>
              </a:ext>
            </a:extLst>
          </p:cNvPr>
          <p:cNvSpPr>
            <a:spLocks noGrp="1"/>
          </p:cNvSpPr>
          <p:nvPr>
            <p:ph type="sldNum" sz="quarter" idx="16"/>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116760763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cSld name="4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84867" y="728661"/>
            <a:ext cx="8822266" cy="5400678"/>
          </a:xfrm>
          <a:prstGeom prst="rect">
            <a:avLst/>
          </a:prstGeom>
        </p:spPr>
        <p:txBody>
          <a:bodyPr anchor="ctr"/>
          <a:lstStyle>
            <a:lvl1pPr algn="ctr">
              <a:defRPr sz="6000" b="1" i="0">
                <a:latin typeface="Rational Display Black" pitchFamily="2" charset="0"/>
                <a:ea typeface="Rational Display Black" pitchFamily="2" charset="0"/>
                <a:cs typeface="Rational Display Black" pitchFamily="2" charset="0"/>
              </a:defRPr>
            </a:lvl1pPr>
          </a:lstStyle>
          <a:p>
            <a:r>
              <a:rPr lang="en-US"/>
              <a:t>BIG TITLE</a:t>
            </a:r>
          </a:p>
        </p:txBody>
      </p:sp>
    </p:spTree>
    <p:extLst>
      <p:ext uri="{BB962C8B-B14F-4D97-AF65-F5344CB8AC3E}">
        <p14:creationId xmlns:p14="http://schemas.microsoft.com/office/powerpoint/2010/main" val="502992494"/>
      </p:ext>
    </p:extLst>
  </p:cSld>
  <p:clrMapOvr>
    <a:masterClrMapping/>
  </p:clrMapOvr>
  <p:extLst>
    <p:ext uri="{DCECCB84-F9BA-43D5-87BE-67443E8EF086}">
      <p15:sldGuideLst xmlns:p15="http://schemas.microsoft.com/office/powerpoint/2012/main">
        <p15:guide id="1" pos="3840">
          <p15:clr>
            <a:srgbClr val="FBAE40"/>
          </p15:clr>
        </p15:guide>
        <p15:guide id="2" orient="horz" pos="3861">
          <p15:clr>
            <a:srgbClr val="FBAE40"/>
          </p15:clr>
        </p15:guide>
        <p15:guide id="3" orient="horz" pos="2160">
          <p15:clr>
            <a:srgbClr val="FBAE40"/>
          </p15:clr>
        </p15:guide>
        <p15:guide id="4" orient="horz" pos="459">
          <p15:clr>
            <a:srgbClr val="FBAE40"/>
          </p15:clr>
        </p15:guide>
        <p15:guide id="6" pos="5768">
          <p15:clr>
            <a:srgbClr val="FBAE40"/>
          </p15:clr>
        </p15:guide>
        <p15:guide id="7" pos="211">
          <p15:clr>
            <a:srgbClr val="FBAE40"/>
          </p15:clr>
        </p15:guide>
        <p15:guide id="8" pos="7469">
          <p15:clr>
            <a:srgbClr val="FBAE40"/>
          </p15:clr>
        </p15:guide>
        <p15:guide id="9" orient="horz" pos="232">
          <p15:clr>
            <a:srgbClr val="FBAE40"/>
          </p15:clr>
        </p15:guide>
        <p15:guide id="10" orient="horz" pos="4088">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F883000-4B0B-0843-994C-8A7E93E8769F}"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EAC3F-9995-C345-8129-8679326D1D4A}" type="slidenum">
              <a:rPr lang="en-US" smtClean="0"/>
              <a:t>‹#›</a:t>
            </a:fld>
            <a:endParaRPr lang="en-US"/>
          </a:p>
        </p:txBody>
      </p:sp>
    </p:spTree>
    <p:extLst>
      <p:ext uri="{BB962C8B-B14F-4D97-AF65-F5344CB8AC3E}">
        <p14:creationId xmlns:p14="http://schemas.microsoft.com/office/powerpoint/2010/main" val="301288905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Tree>
    <p:extLst>
      <p:ext uri="{BB962C8B-B14F-4D97-AF65-F5344CB8AC3E}">
        <p14:creationId xmlns:p14="http://schemas.microsoft.com/office/powerpoint/2010/main" val="333902091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Shape 25"/>
        <p:cNvGrpSpPr/>
        <p:nvPr/>
      </p:nvGrpSpPr>
      <p:grpSpPr>
        <a:xfrm>
          <a:off x="0" y="0"/>
          <a:ext cx="0" cy="0"/>
          <a:chOff x="0" y="0"/>
          <a:chExt cx="0" cy="0"/>
        </a:xfrm>
      </p:grpSpPr>
      <p:sp>
        <p:nvSpPr>
          <p:cNvPr id="4" name="Otsikon paikkamerkki 1">
            <a:extLst>
              <a:ext uri="{FF2B5EF4-FFF2-40B4-BE49-F238E27FC236}">
                <a16:creationId xmlns:a16="http://schemas.microsoft.com/office/drawing/2014/main" id="{5D7509FD-6507-2F42-BD64-2E20C7CC8F7A}"/>
              </a:ext>
            </a:extLst>
          </p:cNvPr>
          <p:cNvSpPr>
            <a:spLocks noGrp="1"/>
          </p:cNvSpPr>
          <p:nvPr>
            <p:ph type="title"/>
          </p:nvPr>
        </p:nvSpPr>
        <p:spPr>
          <a:xfrm>
            <a:off x="623392" y="356659"/>
            <a:ext cx="10945216" cy="1078364"/>
          </a:xfrm>
          <a:prstGeom prst="rect">
            <a:avLst/>
          </a:prstGeom>
        </p:spPr>
        <p:txBody>
          <a:bodyPr vert="horz" lIns="0" tIns="0" rIns="0" bIns="0" rtlCol="0" anchor="ctr" anchorCtr="0">
            <a:noAutofit/>
          </a:bodyPr>
          <a:lstStyle/>
          <a:p>
            <a:r>
              <a:rPr lang="fi-FI"/>
              <a:t>Muokkaa perustyyl. napsautt.</a:t>
            </a:r>
          </a:p>
        </p:txBody>
      </p:sp>
    </p:spTree>
    <p:extLst>
      <p:ext uri="{BB962C8B-B14F-4D97-AF65-F5344CB8AC3E}">
        <p14:creationId xmlns:p14="http://schemas.microsoft.com/office/powerpoint/2010/main" val="189690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kalvo 2">
    <p:bg>
      <p:bgPr>
        <a:solidFill>
          <a:schemeClr val="bg1"/>
        </a:solidFill>
        <a:effectLst/>
      </p:bgPr>
    </p:bg>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36BF5064-E572-95D7-F0A9-A0E74CF817B8}"/>
              </a:ext>
            </a:extLst>
          </p:cNvPr>
          <p:cNvSpPr/>
          <p:nvPr userDrawn="1"/>
        </p:nvSpPr>
        <p:spPr>
          <a:xfrm>
            <a:off x="3089272" y="0"/>
            <a:ext cx="9102728" cy="6858000"/>
          </a:xfrm>
          <a:prstGeom prst="rect">
            <a:avLst/>
          </a:prstGeom>
          <a:solidFill>
            <a:srgbClr val="D7F2FA"/>
          </a:solidFill>
          <a:ln w="10160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3" name="Otsikko 16">
            <a:extLst>
              <a:ext uri="{FF2B5EF4-FFF2-40B4-BE49-F238E27FC236}">
                <a16:creationId xmlns:a16="http://schemas.microsoft.com/office/drawing/2014/main" id="{5B7D6486-FDD2-6F85-0E13-C8108AE885C3}"/>
              </a:ext>
            </a:extLst>
          </p:cNvPr>
          <p:cNvSpPr>
            <a:spLocks noGrp="1"/>
          </p:cNvSpPr>
          <p:nvPr>
            <p:ph type="title" hasCustomPrompt="1"/>
          </p:nvPr>
        </p:nvSpPr>
        <p:spPr>
          <a:xfrm>
            <a:off x="6008058" y="2642400"/>
            <a:ext cx="5468595" cy="1559341"/>
          </a:xfrm>
          <a:prstGeom prst="rect">
            <a:avLst/>
          </a:prstGeom>
        </p:spPr>
        <p:txBody>
          <a:bodyPr anchor="b"/>
          <a:lstStyle>
            <a:lvl1pPr>
              <a:defRPr sz="4800"/>
            </a:lvl1pPr>
          </a:lstStyle>
          <a:p>
            <a:r>
              <a:rPr lang="fi-FI" dirty="0"/>
              <a:t>Esityksen otsikko</a:t>
            </a:r>
            <a:endParaRPr lang="en-GB" dirty="0"/>
          </a:p>
        </p:txBody>
      </p:sp>
      <p:pic>
        <p:nvPicPr>
          <p:cNvPr id="14" name="Picture 5">
            <a:extLst>
              <a:ext uri="{FF2B5EF4-FFF2-40B4-BE49-F238E27FC236}">
                <a16:creationId xmlns:a16="http://schemas.microsoft.com/office/drawing/2014/main" id="{1899A7DC-CB51-E2C9-0ABF-32C9019A49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48370" y="6469129"/>
            <a:ext cx="852029" cy="160359"/>
          </a:xfrm>
          <a:prstGeom prst="rect">
            <a:avLst/>
          </a:prstGeom>
        </p:spPr>
      </p:pic>
      <p:sp>
        <p:nvSpPr>
          <p:cNvPr id="2" name="Kuvan paikkamerkki 2">
            <a:extLst>
              <a:ext uri="{FF2B5EF4-FFF2-40B4-BE49-F238E27FC236}">
                <a16:creationId xmlns:a16="http://schemas.microsoft.com/office/drawing/2014/main" id="{9AFFC4E3-8A8B-78E4-69F0-58986EA90D87}"/>
              </a:ext>
            </a:extLst>
          </p:cNvPr>
          <p:cNvSpPr>
            <a:spLocks noGrp="1"/>
          </p:cNvSpPr>
          <p:nvPr>
            <p:ph type="pic" sz="quarter" idx="11" hasCustomPrompt="1"/>
          </p:nvPr>
        </p:nvSpPr>
        <p:spPr>
          <a:xfrm>
            <a:off x="0" y="0"/>
            <a:ext cx="5791200" cy="6858000"/>
          </a:xfrm>
          <a:prstGeom prst="rect">
            <a:avLst/>
          </a:prstGeom>
        </p:spPr>
        <p:txBody>
          <a:bodyPr/>
          <a:lstStyle>
            <a:lvl1pPr marL="0" indent="0">
              <a:buNone/>
              <a:defRPr sz="1500"/>
            </a:lvl1pPr>
          </a:lstStyle>
          <a:p>
            <a:r>
              <a:rPr lang="en-GB" dirty="0" err="1"/>
              <a:t>Kuvapaikka</a:t>
            </a:r>
            <a:endParaRPr lang="en-GB" dirty="0"/>
          </a:p>
        </p:txBody>
      </p:sp>
    </p:spTree>
    <p:extLst>
      <p:ext uri="{BB962C8B-B14F-4D97-AF65-F5344CB8AC3E}">
        <p14:creationId xmlns:p14="http://schemas.microsoft.com/office/powerpoint/2010/main" val="29891164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inaus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8" y="1268412"/>
            <a:ext cx="10080625" cy="4321175"/>
          </a:xfrm>
          <a:prstGeom prst="rect">
            <a:avLst/>
          </a:prstGeom>
        </p:spPr>
        <p:txBody>
          <a:bodyPr anchor="ctr"/>
          <a:lstStyle>
            <a:lvl1pPr algn="ctr">
              <a:defRPr sz="3600">
                <a:latin typeface="+mj-lt"/>
              </a:defRPr>
            </a:lvl1pPr>
          </a:lstStyle>
          <a:p>
            <a:r>
              <a:rPr lang="fi-FI"/>
              <a:t>”Lainaus joltain tyypiltä”</a:t>
            </a:r>
            <a:endParaRPr lang="en-US"/>
          </a:p>
        </p:txBody>
      </p:sp>
      <p:sp>
        <p:nvSpPr>
          <p:cNvPr id="7" name="Text Placeholder 8">
            <a:extLst>
              <a:ext uri="{FF2B5EF4-FFF2-40B4-BE49-F238E27FC236}">
                <a16:creationId xmlns:a16="http://schemas.microsoft.com/office/drawing/2014/main" id="{DAFAB3BB-87B4-2B32-F858-0806090664B1}"/>
              </a:ext>
            </a:extLst>
          </p:cNvPr>
          <p:cNvSpPr>
            <a:spLocks noGrp="1"/>
          </p:cNvSpPr>
          <p:nvPr>
            <p:ph type="body" sz="quarter" idx="22" hasCustomPrompt="1"/>
          </p:nvPr>
        </p:nvSpPr>
        <p:spPr>
          <a:xfrm>
            <a:off x="1055687" y="5584310"/>
            <a:ext cx="10080625" cy="720725"/>
          </a:xfrm>
          <a:prstGeom prst="rect">
            <a:avLst/>
          </a:prstGeom>
        </p:spPr>
        <p:txBody>
          <a:bodyPr/>
          <a:lstStyle>
            <a:lvl1pPr marL="0" indent="0" algn="ctr">
              <a:buNone/>
              <a:defRPr/>
            </a:lvl1pPr>
            <a:lvl2pPr algn="ctr">
              <a:defRPr/>
            </a:lvl2pPr>
            <a:lvl3pPr algn="ctr">
              <a:defRPr/>
            </a:lvl3pPr>
            <a:lvl4pPr algn="ctr">
              <a:defRPr/>
            </a:lvl4pPr>
            <a:lvl5pPr algn="ctr">
              <a:defRPr/>
            </a:lvl5pPr>
          </a:lstStyle>
          <a:p>
            <a:pPr lvl="0"/>
            <a:r>
              <a:rPr lang="en-FI"/>
              <a:t>Lainattavan Nimi</a:t>
            </a:r>
          </a:p>
        </p:txBody>
      </p:sp>
      <p:sp>
        <p:nvSpPr>
          <p:cNvPr id="4" name="Dian numeron paikkamerkki 2">
            <a:extLst>
              <a:ext uri="{FF2B5EF4-FFF2-40B4-BE49-F238E27FC236}">
                <a16:creationId xmlns:a16="http://schemas.microsoft.com/office/drawing/2014/main" id="{9D8BFE4F-828E-ED1B-25FF-56F8B2D1374E}"/>
              </a:ext>
            </a:extLst>
          </p:cNvPr>
          <p:cNvSpPr>
            <a:spLocks noGrp="1"/>
          </p:cNvSpPr>
          <p:nvPr>
            <p:ph type="sldNum" sz="quarter" idx="20"/>
          </p:nvPr>
        </p:nvSpPr>
        <p:spPr>
          <a:xfrm>
            <a:off x="291601" y="6356350"/>
            <a:ext cx="2743200" cy="365125"/>
          </a:xfrm>
        </p:spPr>
        <p:txBody>
          <a:bodyPr/>
          <a:lstStyle>
            <a:lvl1pPr algn="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20272441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uettelo">
    <p:spTree>
      <p:nvGrpSpPr>
        <p:cNvPr id="1" name=""/>
        <p:cNvGrpSpPr/>
        <p:nvPr/>
      </p:nvGrpSpPr>
      <p:grpSpPr>
        <a:xfrm>
          <a:off x="0" y="0"/>
          <a:ext cx="0" cy="0"/>
          <a:chOff x="0" y="0"/>
          <a:chExt cx="0" cy="0"/>
        </a:xfrm>
      </p:grpSpPr>
      <p:sp>
        <p:nvSpPr>
          <p:cNvPr id="2" name="Title 1"/>
          <p:cNvSpPr>
            <a:spLocks noGrp="1"/>
          </p:cNvSpPr>
          <p:nvPr>
            <p:ph type="title"/>
          </p:nvPr>
        </p:nvSpPr>
        <p:spPr>
          <a:xfrm>
            <a:off x="1055688" y="853483"/>
            <a:ext cx="10080625" cy="735832"/>
          </a:xfrm>
          <a:prstGeom prst="rect">
            <a:avLst/>
          </a:prstGeom>
        </p:spPr>
        <p:txBody>
          <a:bodyPr anchor="t"/>
          <a:lstStyle>
            <a:lvl1pPr algn="l">
              <a:defRPr sz="3200"/>
            </a:lvl1pPr>
          </a:lstStyle>
          <a:p>
            <a:r>
              <a:rPr lang="fi-FI"/>
              <a:t>Muokkaa ots. perustyyl. napsautt.</a:t>
            </a:r>
            <a:endParaRPr lang="en-US"/>
          </a:p>
        </p:txBody>
      </p:sp>
      <p:sp>
        <p:nvSpPr>
          <p:cNvPr id="34" name="Text Placeholder 33"/>
          <p:cNvSpPr>
            <a:spLocks noGrp="1"/>
          </p:cNvSpPr>
          <p:nvPr userDrawn="1">
            <p:ph type="body" sz="quarter" idx="13"/>
          </p:nvPr>
        </p:nvSpPr>
        <p:spPr>
          <a:xfrm>
            <a:off x="1775805" y="1605095"/>
            <a:ext cx="9360508" cy="768085"/>
          </a:xfrm>
          <a:prstGeom prst="rect">
            <a:avLst/>
          </a:prstGeom>
        </p:spPr>
        <p:txBody>
          <a:bodyPr anchor="ctr"/>
          <a:lstStyle>
            <a:lvl1pPr marL="0" indent="0" algn="l">
              <a:buNone/>
              <a:defRPr sz="2400" b="0" i="0">
                <a:latin typeface="+mn-lt"/>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5" name="Text Placeholder 33"/>
          <p:cNvSpPr>
            <a:spLocks noGrp="1"/>
          </p:cNvSpPr>
          <p:nvPr userDrawn="1">
            <p:ph type="body" sz="quarter" idx="14"/>
          </p:nvPr>
        </p:nvSpPr>
        <p:spPr>
          <a:xfrm>
            <a:off x="1774826" y="2506683"/>
            <a:ext cx="9361488" cy="766399"/>
          </a:xfrm>
          <a:prstGeom prst="rect">
            <a:avLst/>
          </a:prstGeom>
        </p:spPr>
        <p:txBody>
          <a:bodyPr anchor="ctr"/>
          <a:lstStyle>
            <a:lvl1pPr marL="0" indent="0" algn="l">
              <a:buNone/>
              <a:defRPr lang="fi-FI" sz="2400" b="0" i="0" kern="1200" dirty="0" err="1">
                <a:solidFill>
                  <a:schemeClr val="tx1"/>
                </a:solidFill>
                <a:latin typeface="+mn-lt"/>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6" name="Text Placeholder 33"/>
          <p:cNvSpPr>
            <a:spLocks noGrp="1"/>
          </p:cNvSpPr>
          <p:nvPr userDrawn="1">
            <p:ph type="body" sz="quarter" idx="15"/>
          </p:nvPr>
        </p:nvSpPr>
        <p:spPr>
          <a:xfrm>
            <a:off x="1775805" y="3406585"/>
            <a:ext cx="9360508" cy="766399"/>
          </a:xfrm>
          <a:prstGeom prst="rect">
            <a:avLst/>
          </a:prstGeom>
        </p:spPr>
        <p:txBody>
          <a:bodyPr anchor="ctr"/>
          <a:lstStyle>
            <a:lvl1pPr marL="0" indent="0" algn="l">
              <a:buNone/>
              <a:defRPr lang="fi-FI" sz="2400" b="0" i="0" kern="1200" dirty="0" err="1">
                <a:solidFill>
                  <a:schemeClr val="tx1"/>
                </a:solidFill>
                <a:latin typeface="+mn-lt"/>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7" name="Text Placeholder 33"/>
          <p:cNvSpPr>
            <a:spLocks noGrp="1"/>
          </p:cNvSpPr>
          <p:nvPr userDrawn="1">
            <p:ph type="body" sz="quarter" idx="16"/>
          </p:nvPr>
        </p:nvSpPr>
        <p:spPr>
          <a:xfrm>
            <a:off x="1774825" y="4306487"/>
            <a:ext cx="9361488" cy="766399"/>
          </a:xfrm>
          <a:prstGeom prst="rect">
            <a:avLst/>
          </a:prstGeom>
        </p:spPr>
        <p:txBody>
          <a:bodyPr anchor="ctr"/>
          <a:lstStyle>
            <a:lvl1pPr marL="0" indent="0" algn="l">
              <a:buNone/>
              <a:defRPr lang="fi-FI" sz="2400" b="0" i="0" kern="1200" dirty="0" err="1">
                <a:solidFill>
                  <a:schemeClr val="tx1"/>
                </a:solidFill>
                <a:latin typeface="+mn-lt"/>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8" name="Text Placeholder 33"/>
          <p:cNvSpPr>
            <a:spLocks noGrp="1"/>
          </p:cNvSpPr>
          <p:nvPr userDrawn="1">
            <p:ph type="body" sz="quarter" idx="17"/>
          </p:nvPr>
        </p:nvSpPr>
        <p:spPr>
          <a:xfrm>
            <a:off x="1774825" y="5206388"/>
            <a:ext cx="9361488" cy="766399"/>
          </a:xfrm>
          <a:prstGeom prst="rect">
            <a:avLst/>
          </a:prstGeom>
        </p:spPr>
        <p:txBody>
          <a:bodyPr anchor="ctr"/>
          <a:lstStyle>
            <a:lvl1pPr marL="0" indent="0" algn="l">
              <a:buNone/>
              <a:defRPr lang="fi-FI" sz="2400" b="0" i="0" kern="1200" dirty="0" err="1">
                <a:solidFill>
                  <a:schemeClr val="tx1"/>
                </a:solidFill>
                <a:latin typeface="+mn-lt"/>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 name="Dian numeron paikkamerkki 2">
            <a:extLst>
              <a:ext uri="{FF2B5EF4-FFF2-40B4-BE49-F238E27FC236}">
                <a16:creationId xmlns:a16="http://schemas.microsoft.com/office/drawing/2014/main" id="{393B997C-7668-4298-BA40-150098A4EF38}"/>
              </a:ext>
            </a:extLst>
          </p:cNvPr>
          <p:cNvSpPr>
            <a:spLocks noGrp="1"/>
          </p:cNvSpPr>
          <p:nvPr>
            <p:ph type="sldNum" sz="quarter" idx="18"/>
          </p:nvPr>
        </p:nvSpPr>
        <p:spPr/>
        <p:txBody>
          <a:bodyPr/>
          <a:lstStyle>
            <a:lvl1pPr algn="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40821204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äätöskalvo FI">
    <p:spTree>
      <p:nvGrpSpPr>
        <p:cNvPr id="1" name=""/>
        <p:cNvGrpSpPr/>
        <p:nvPr/>
      </p:nvGrpSpPr>
      <p:grpSpPr>
        <a:xfrm>
          <a:off x="0" y="0"/>
          <a:ext cx="0" cy="0"/>
          <a:chOff x="0" y="0"/>
          <a:chExt cx="0" cy="0"/>
        </a:xfrm>
      </p:grpSpPr>
      <p:sp>
        <p:nvSpPr>
          <p:cNvPr id="5" name="Sitra.fi" descr="Verkkosivumme löydät osoitteesta www.sitra.fi">
            <a:extLst>
              <a:ext uri="{FF2B5EF4-FFF2-40B4-BE49-F238E27FC236}">
                <a16:creationId xmlns:a16="http://schemas.microsoft.com/office/drawing/2014/main" id="{D2BAE405-434C-C98B-3AF8-F432132C94F1}"/>
              </a:ext>
              <a:ext uri="{C183D7F6-B498-43B3-948B-1728B52AA6E4}">
                <adec:decorative xmlns:adec="http://schemas.microsoft.com/office/drawing/2017/decorative" val="0"/>
              </a:ext>
            </a:extLst>
          </p:cNvPr>
          <p:cNvSpPr>
            <a:spLocks/>
          </p:cNvSpPr>
          <p:nvPr userDrawn="1"/>
        </p:nvSpPr>
        <p:spPr>
          <a:xfrm>
            <a:off x="96770" y="6308730"/>
            <a:ext cx="824265" cy="443839"/>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733" b="0" i="0" u="none" strike="noStrike" kern="1200" cap="none" spc="0" normalizeH="0" baseline="0" noProof="0">
                <a:ln>
                  <a:noFill/>
                </a:ln>
                <a:solidFill>
                  <a:srgbClr val="000000"/>
                </a:solidFill>
                <a:effectLst/>
                <a:uLnTx/>
                <a:uFillTx/>
                <a:latin typeface="Georgia" panose="02040502050405020303" pitchFamily="18" charset="0"/>
                <a:ea typeface="Arial Black" charset="0"/>
                <a:cs typeface="Arial Black" charset="0"/>
                <a:hlinkClick r:id="rId2">
                  <a:extLst>
                    <a:ext uri="{A12FA001-AC4F-418D-AE19-62706E023703}">
                      <ahyp:hlinkClr xmlns:ahyp="http://schemas.microsoft.com/office/drawing/2018/hyperlinkcolor" val="tx"/>
                    </a:ext>
                  </a:extLst>
                </a:hlinkClick>
              </a:rPr>
              <a:t>sitra.fi</a:t>
            </a:r>
            <a:endParaRPr kumimoji="0" lang="en-US" sz="1733" b="0" i="0" u="none" strike="noStrike" kern="1200" cap="none" spc="0" normalizeH="0" baseline="0" noProof="0">
              <a:ln>
                <a:noFill/>
              </a:ln>
              <a:solidFill>
                <a:srgbClr val="000000"/>
              </a:solidFill>
              <a:effectLst/>
              <a:uLnTx/>
              <a:uFillTx/>
              <a:latin typeface="Georgia" panose="02040502050405020303" pitchFamily="18" charset="0"/>
              <a:ea typeface="Arial Black" charset="0"/>
              <a:cs typeface="Arial Black" charset="0"/>
            </a:endParaRPr>
          </a:p>
        </p:txBody>
      </p:sp>
      <p:grpSp>
        <p:nvGrpSpPr>
          <p:cNvPr id="6" name="Ryhmä 13" descr="Voit seurata Sitraa somekanavavissa kuten X:ssä, Facebookissa, Instagramissa, Linkedinissä ja YouTubessa. Löydät meidät some-kanavista nimellä @sitrafund">
            <a:extLst>
              <a:ext uri="{FF2B5EF4-FFF2-40B4-BE49-F238E27FC236}">
                <a16:creationId xmlns:a16="http://schemas.microsoft.com/office/drawing/2014/main" id="{379F1CB8-DCAC-0D3A-05A6-B631D8DF6603}"/>
              </a:ext>
            </a:extLst>
          </p:cNvPr>
          <p:cNvGrpSpPr/>
          <p:nvPr userDrawn="1"/>
        </p:nvGrpSpPr>
        <p:grpSpPr>
          <a:xfrm>
            <a:off x="72803" y="7487"/>
            <a:ext cx="2099353" cy="443905"/>
            <a:chOff x="72803" y="7487"/>
            <a:chExt cx="2099353" cy="443905"/>
          </a:xfrm>
        </p:grpSpPr>
        <p:grpSp>
          <p:nvGrpSpPr>
            <p:cNvPr id="7" name="Sitran-somekanavat" descr="Voit seurata Sitraa somekanavavissa kuten X:ssä, Facebookissa, Instagramissa, Linkedinissä ja YouTubessa. Löydät meidät some-kanavista nimellä @sitrafund">
              <a:extLst>
                <a:ext uri="{FF2B5EF4-FFF2-40B4-BE49-F238E27FC236}">
                  <a16:creationId xmlns:a16="http://schemas.microsoft.com/office/drawing/2014/main" id="{91538A4E-CF92-9F5E-74AF-89DAD60EF6CC}"/>
                </a:ext>
              </a:extLst>
            </p:cNvPr>
            <p:cNvGrpSpPr/>
            <p:nvPr/>
          </p:nvGrpSpPr>
          <p:grpSpPr>
            <a:xfrm>
              <a:off x="72803" y="7487"/>
              <a:ext cx="1908953" cy="443905"/>
              <a:chOff x="72803" y="7487"/>
              <a:chExt cx="1908953" cy="443905"/>
            </a:xfrm>
          </p:grpSpPr>
          <p:sp>
            <p:nvSpPr>
              <p:cNvPr id="9" name="@Sitrafund">
                <a:extLst>
                  <a:ext uri="{FF2B5EF4-FFF2-40B4-BE49-F238E27FC236}">
                    <a16:creationId xmlns:a16="http://schemas.microsoft.com/office/drawing/2014/main" id="{865AD193-F52B-D84B-6EC6-F82264BE4F94}"/>
                  </a:ext>
                </a:extLst>
              </p:cNvPr>
              <p:cNvSpPr/>
              <p:nvPr/>
            </p:nvSpPr>
            <p:spPr>
              <a:xfrm>
                <a:off x="72803" y="7487"/>
                <a:ext cx="1293943" cy="443905"/>
              </a:xfrm>
              <a:prstGeom prst="rect">
                <a:avLst/>
              </a:prstGeom>
            </p:spPr>
            <p:txBody>
              <a:bodyPr wrap="non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733" b="0" i="0" u="none" strike="noStrike" kern="1200" cap="none" spc="0" normalizeH="0" baseline="0" noProof="0">
                    <a:ln>
                      <a:noFill/>
                    </a:ln>
                    <a:solidFill>
                      <a:srgbClr val="000000"/>
                    </a:solidFill>
                    <a:effectLst/>
                    <a:uLnTx/>
                    <a:uFillTx/>
                    <a:latin typeface="Georgia" panose="02040502050405020303" pitchFamily="18" charset="0"/>
                    <a:ea typeface="Arial Black" charset="0"/>
                    <a:cs typeface="Arial Black" charset="0"/>
                  </a:rPr>
                  <a:t>@sitrafund</a:t>
                </a:r>
              </a:p>
            </p:txBody>
          </p:sp>
          <p:pic>
            <p:nvPicPr>
              <p:cNvPr id="11" name="Facebook">
                <a:hlinkClick r:id="rId3"/>
                <a:extLst>
                  <a:ext uri="{FF2B5EF4-FFF2-40B4-BE49-F238E27FC236}">
                    <a16:creationId xmlns:a16="http://schemas.microsoft.com/office/drawing/2014/main" id="{6658F65B-4CA7-D4CE-480A-7894E9F8F0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98167" y="198999"/>
                <a:ext cx="148800" cy="148802"/>
              </a:xfrm>
              <a:prstGeom prst="rect">
                <a:avLst/>
              </a:prstGeom>
            </p:spPr>
          </p:pic>
          <p:pic>
            <p:nvPicPr>
              <p:cNvPr id="12" name="Instagram">
                <a:hlinkClick r:id="rId5"/>
                <a:extLst>
                  <a:ext uri="{FF2B5EF4-FFF2-40B4-BE49-F238E27FC236}">
                    <a16:creationId xmlns:a16="http://schemas.microsoft.com/office/drawing/2014/main" id="{FA98CFAD-365E-320D-4D3A-EA11EF6A59DA}"/>
                  </a:ext>
                </a:extLst>
              </p:cNvPr>
              <p:cNvPicPr/>
              <p:nvPr/>
            </p:nvPicPr>
            <p:blipFill>
              <a:blip r:embed="rId6">
                <a:extLst>
                  <a:ext uri="{28A0092B-C50C-407E-A947-70E740481C1C}">
                    <a14:useLocalDpi xmlns:a14="http://schemas.microsoft.com/office/drawing/2010/main"/>
                  </a:ext>
                </a:extLst>
              </a:blip>
              <a:srcRect/>
              <a:stretch>
                <a:fillRect/>
              </a:stretch>
            </p:blipFill>
            <p:spPr bwMode="auto">
              <a:xfrm>
                <a:off x="1579766" y="198999"/>
                <a:ext cx="148800" cy="148802"/>
              </a:xfrm>
              <a:prstGeom prst="rect">
                <a:avLst/>
              </a:prstGeom>
              <a:noFill/>
              <a:ln>
                <a:noFill/>
              </a:ln>
            </p:spPr>
          </p:pic>
          <p:pic>
            <p:nvPicPr>
              <p:cNvPr id="13" name="YouTube">
                <a:hlinkClick r:id="rId7"/>
                <a:extLst>
                  <a:ext uri="{FF2B5EF4-FFF2-40B4-BE49-F238E27FC236}">
                    <a16:creationId xmlns:a16="http://schemas.microsoft.com/office/drawing/2014/main" id="{4F0400A3-46CE-1AF1-3BB4-CB70FA72D1EA}"/>
                  </a:ext>
                </a:extLst>
              </p:cNvPr>
              <p:cNvPicPr preferRelativeResize="0"/>
              <p:nvPr/>
            </p:nvPicPr>
            <p:blipFill>
              <a:blip r:embed="rId8" cstate="screen">
                <a:extLst>
                  <a:ext uri="{28A0092B-C50C-407E-A947-70E740481C1C}">
                    <a14:useLocalDpi xmlns:a14="http://schemas.microsoft.com/office/drawing/2010/main"/>
                  </a:ext>
                </a:extLst>
              </a:blip>
              <a:srcRect/>
              <a:stretch>
                <a:fillRect/>
              </a:stretch>
            </p:blipFill>
            <p:spPr bwMode="auto">
              <a:xfrm>
                <a:off x="1756156" y="198999"/>
                <a:ext cx="225600" cy="148802"/>
              </a:xfrm>
              <a:prstGeom prst="rect">
                <a:avLst/>
              </a:prstGeom>
              <a:noFill/>
              <a:ln>
                <a:noFill/>
              </a:ln>
            </p:spPr>
          </p:pic>
        </p:grpSp>
        <p:pic>
          <p:nvPicPr>
            <p:cNvPr id="8" name="Kuva 15">
              <a:hlinkClick r:id="rId9"/>
              <a:extLst>
                <a:ext uri="{FF2B5EF4-FFF2-40B4-BE49-F238E27FC236}">
                  <a16:creationId xmlns:a16="http://schemas.microsoft.com/office/drawing/2014/main" id="{D86283D4-1675-A918-8440-B440DF956594}"/>
                </a:ext>
              </a:extLst>
            </p:cNvPr>
            <p:cNvPicPr/>
            <p:nvPr/>
          </p:nvPicPr>
          <p:blipFill>
            <a:blip r:embed="rId10">
              <a:extLst>
                <a:ext uri="{28A0092B-C50C-407E-A947-70E740481C1C}">
                  <a14:useLocalDpi xmlns:a14="http://schemas.microsoft.com/office/drawing/2010/main"/>
                </a:ext>
              </a:extLst>
            </a:blip>
            <a:srcRect/>
            <a:stretch>
              <a:fillRect/>
            </a:stretch>
          </p:blipFill>
          <p:spPr bwMode="auto">
            <a:xfrm>
              <a:off x="2008476" y="198999"/>
              <a:ext cx="163680" cy="148802"/>
            </a:xfrm>
            <a:prstGeom prst="rect">
              <a:avLst/>
            </a:prstGeom>
            <a:noFill/>
            <a:ln>
              <a:noFill/>
            </a:ln>
          </p:spPr>
        </p:pic>
      </p:grpSp>
      <p:pic>
        <p:nvPicPr>
          <p:cNvPr id="14" name="Kuva 16" descr="Kuva, joka sisältää kohteen teksti, kuu, pallo, ympyrä&#10;&#10;Kuvaus luotu automaattisesti">
            <a:extLst>
              <a:ext uri="{FF2B5EF4-FFF2-40B4-BE49-F238E27FC236}">
                <a16:creationId xmlns:a16="http://schemas.microsoft.com/office/drawing/2014/main" id="{7EDCE105-962F-4CF3-C316-D4C3FC0E3A85}"/>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34752520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äätöskalvo SWE">
    <p:spTree>
      <p:nvGrpSpPr>
        <p:cNvPr id="1" name=""/>
        <p:cNvGrpSpPr/>
        <p:nvPr/>
      </p:nvGrpSpPr>
      <p:grpSpPr>
        <a:xfrm>
          <a:off x="0" y="0"/>
          <a:ext cx="0" cy="0"/>
          <a:chOff x="0" y="0"/>
          <a:chExt cx="0" cy="0"/>
        </a:xfrm>
      </p:grpSpPr>
      <p:sp>
        <p:nvSpPr>
          <p:cNvPr id="5" name="Sitra.fi" descr="Verkkosivumme löydät osoitteesta www.sitra.fi">
            <a:extLst>
              <a:ext uri="{FF2B5EF4-FFF2-40B4-BE49-F238E27FC236}">
                <a16:creationId xmlns:a16="http://schemas.microsoft.com/office/drawing/2014/main" id="{D2BAE405-434C-C98B-3AF8-F432132C94F1}"/>
              </a:ext>
              <a:ext uri="{C183D7F6-B498-43B3-948B-1728B52AA6E4}">
                <adec:decorative xmlns:adec="http://schemas.microsoft.com/office/drawing/2017/decorative" val="0"/>
              </a:ext>
            </a:extLst>
          </p:cNvPr>
          <p:cNvSpPr>
            <a:spLocks/>
          </p:cNvSpPr>
          <p:nvPr userDrawn="1"/>
        </p:nvSpPr>
        <p:spPr>
          <a:xfrm>
            <a:off x="96770" y="6308730"/>
            <a:ext cx="824265" cy="443839"/>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733" b="0" i="0" u="none" strike="noStrike" kern="1200" cap="none" spc="0" normalizeH="0" baseline="0" noProof="0">
                <a:ln>
                  <a:noFill/>
                </a:ln>
                <a:solidFill>
                  <a:srgbClr val="000000"/>
                </a:solidFill>
                <a:effectLst/>
                <a:uLnTx/>
                <a:uFillTx/>
                <a:latin typeface="Georgia" panose="02040502050405020303" pitchFamily="18" charset="0"/>
                <a:ea typeface="Arial Black" charset="0"/>
                <a:cs typeface="Arial Black" charset="0"/>
                <a:hlinkClick r:id="rId2">
                  <a:extLst>
                    <a:ext uri="{A12FA001-AC4F-418D-AE19-62706E023703}">
                      <ahyp:hlinkClr xmlns:ahyp="http://schemas.microsoft.com/office/drawing/2018/hyperlinkcolor" val="tx"/>
                    </a:ext>
                  </a:extLst>
                </a:hlinkClick>
              </a:rPr>
              <a:t>sitra.fi</a:t>
            </a:r>
            <a:endParaRPr kumimoji="0" lang="en-US" sz="1733" b="0" i="0" u="none" strike="noStrike" kern="1200" cap="none" spc="0" normalizeH="0" baseline="0" noProof="0">
              <a:ln>
                <a:noFill/>
              </a:ln>
              <a:solidFill>
                <a:srgbClr val="000000"/>
              </a:solidFill>
              <a:effectLst/>
              <a:uLnTx/>
              <a:uFillTx/>
              <a:latin typeface="Georgia" panose="02040502050405020303" pitchFamily="18" charset="0"/>
              <a:ea typeface="Arial Black" charset="0"/>
              <a:cs typeface="Arial Black" charset="0"/>
            </a:endParaRPr>
          </a:p>
        </p:txBody>
      </p:sp>
      <p:pic>
        <p:nvPicPr>
          <p:cNvPr id="2" name="Kuva 16">
            <a:extLst>
              <a:ext uri="{FF2B5EF4-FFF2-40B4-BE49-F238E27FC236}">
                <a16:creationId xmlns:a16="http://schemas.microsoft.com/office/drawing/2014/main" id="{9B8C68CB-7427-4A8F-CA97-7B468F75239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667000" y="0"/>
            <a:ext cx="6858000" cy="6858000"/>
          </a:xfrm>
          <a:prstGeom prst="rect">
            <a:avLst/>
          </a:prstGeom>
        </p:spPr>
      </p:pic>
      <p:grpSp>
        <p:nvGrpSpPr>
          <p:cNvPr id="3" name="Ryhmä 13" descr="Voit seurata Sitraa somekanavavissa kuten X:ssä, Facebookissa, Instagramissa, Linkedinissä ja YouTubessa. Löydät meidät some-kanavista nimellä @sitrafund">
            <a:extLst>
              <a:ext uri="{FF2B5EF4-FFF2-40B4-BE49-F238E27FC236}">
                <a16:creationId xmlns:a16="http://schemas.microsoft.com/office/drawing/2014/main" id="{456283FB-4B07-116A-25D8-CD04BE86DABF}"/>
              </a:ext>
            </a:extLst>
          </p:cNvPr>
          <p:cNvGrpSpPr/>
          <p:nvPr userDrawn="1"/>
        </p:nvGrpSpPr>
        <p:grpSpPr>
          <a:xfrm>
            <a:off x="72803" y="7487"/>
            <a:ext cx="2099353" cy="443905"/>
            <a:chOff x="72803" y="7487"/>
            <a:chExt cx="2099353" cy="443905"/>
          </a:xfrm>
        </p:grpSpPr>
        <p:grpSp>
          <p:nvGrpSpPr>
            <p:cNvPr id="4" name="Sitran-somekanavat" descr="Voit seurata Sitraa somekanavavissa kuten X:ssä, Facebookissa, Instagramissa, Linkedinissä ja YouTubessa. Löydät meidät some-kanavista nimellä @sitrafund">
              <a:extLst>
                <a:ext uri="{FF2B5EF4-FFF2-40B4-BE49-F238E27FC236}">
                  <a16:creationId xmlns:a16="http://schemas.microsoft.com/office/drawing/2014/main" id="{71551234-58F3-2597-EA3F-96C8265C1EFA}"/>
                </a:ext>
              </a:extLst>
            </p:cNvPr>
            <p:cNvGrpSpPr/>
            <p:nvPr/>
          </p:nvGrpSpPr>
          <p:grpSpPr>
            <a:xfrm>
              <a:off x="72803" y="7487"/>
              <a:ext cx="1908953" cy="443905"/>
              <a:chOff x="72803" y="7487"/>
              <a:chExt cx="1908953" cy="443905"/>
            </a:xfrm>
          </p:grpSpPr>
          <p:sp>
            <p:nvSpPr>
              <p:cNvPr id="15" name="@Sitrafund">
                <a:extLst>
                  <a:ext uri="{FF2B5EF4-FFF2-40B4-BE49-F238E27FC236}">
                    <a16:creationId xmlns:a16="http://schemas.microsoft.com/office/drawing/2014/main" id="{C92E70A2-AC05-5D9D-48CB-9FA05D64D23C}"/>
                  </a:ext>
                </a:extLst>
              </p:cNvPr>
              <p:cNvSpPr/>
              <p:nvPr/>
            </p:nvSpPr>
            <p:spPr>
              <a:xfrm>
                <a:off x="72803" y="7487"/>
                <a:ext cx="1293943" cy="443905"/>
              </a:xfrm>
              <a:prstGeom prst="rect">
                <a:avLst/>
              </a:prstGeom>
            </p:spPr>
            <p:txBody>
              <a:bodyPr wrap="non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733" b="0" i="0" u="none" strike="noStrike" kern="1200" cap="none" spc="0" normalizeH="0" baseline="0" noProof="0">
                    <a:ln>
                      <a:noFill/>
                    </a:ln>
                    <a:solidFill>
                      <a:srgbClr val="000000"/>
                    </a:solidFill>
                    <a:effectLst/>
                    <a:uLnTx/>
                    <a:uFillTx/>
                    <a:latin typeface="Georgia" panose="02040502050405020303" pitchFamily="18" charset="0"/>
                    <a:ea typeface="Arial Black" charset="0"/>
                    <a:cs typeface="Arial Black" charset="0"/>
                  </a:rPr>
                  <a:t>@sitrafund</a:t>
                </a:r>
              </a:p>
            </p:txBody>
          </p:sp>
          <p:pic>
            <p:nvPicPr>
              <p:cNvPr id="16" name="Facebook">
                <a:hlinkClick r:id="rId4"/>
                <a:extLst>
                  <a:ext uri="{FF2B5EF4-FFF2-40B4-BE49-F238E27FC236}">
                    <a16:creationId xmlns:a16="http://schemas.microsoft.com/office/drawing/2014/main" id="{1DCA5431-64FE-A2B6-EB48-D4D5C2B7C2F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98167" y="198999"/>
                <a:ext cx="148800" cy="148802"/>
              </a:xfrm>
              <a:prstGeom prst="rect">
                <a:avLst/>
              </a:prstGeom>
            </p:spPr>
          </p:pic>
          <p:pic>
            <p:nvPicPr>
              <p:cNvPr id="17" name="Instagram">
                <a:hlinkClick r:id="rId6"/>
                <a:extLst>
                  <a:ext uri="{FF2B5EF4-FFF2-40B4-BE49-F238E27FC236}">
                    <a16:creationId xmlns:a16="http://schemas.microsoft.com/office/drawing/2014/main" id="{967B3134-59AC-459A-4453-0991A187A914}"/>
                  </a:ext>
                </a:extLst>
              </p:cNvPr>
              <p:cNvPicPr/>
              <p:nvPr/>
            </p:nvPicPr>
            <p:blipFill>
              <a:blip r:embed="rId7">
                <a:extLst>
                  <a:ext uri="{28A0092B-C50C-407E-A947-70E740481C1C}">
                    <a14:useLocalDpi xmlns:a14="http://schemas.microsoft.com/office/drawing/2010/main"/>
                  </a:ext>
                </a:extLst>
              </a:blip>
              <a:srcRect/>
              <a:stretch>
                <a:fillRect/>
              </a:stretch>
            </p:blipFill>
            <p:spPr bwMode="auto">
              <a:xfrm>
                <a:off x="1579766" y="198999"/>
                <a:ext cx="148800" cy="148802"/>
              </a:xfrm>
              <a:prstGeom prst="rect">
                <a:avLst/>
              </a:prstGeom>
              <a:noFill/>
              <a:ln>
                <a:noFill/>
              </a:ln>
            </p:spPr>
          </p:pic>
          <p:pic>
            <p:nvPicPr>
              <p:cNvPr id="18" name="YouTube">
                <a:hlinkClick r:id="rId8"/>
                <a:extLst>
                  <a:ext uri="{FF2B5EF4-FFF2-40B4-BE49-F238E27FC236}">
                    <a16:creationId xmlns:a16="http://schemas.microsoft.com/office/drawing/2014/main" id="{3350540E-40C4-E5D2-4BB3-D26E19532F79}"/>
                  </a:ext>
                </a:extLst>
              </p:cNvPr>
              <p:cNvPicPr preferRelativeResize="0"/>
              <p:nvPr/>
            </p:nvPicPr>
            <p:blipFill>
              <a:blip r:embed="rId9" cstate="screen">
                <a:extLst>
                  <a:ext uri="{28A0092B-C50C-407E-A947-70E740481C1C}">
                    <a14:useLocalDpi xmlns:a14="http://schemas.microsoft.com/office/drawing/2010/main"/>
                  </a:ext>
                </a:extLst>
              </a:blip>
              <a:srcRect/>
              <a:stretch>
                <a:fillRect/>
              </a:stretch>
            </p:blipFill>
            <p:spPr bwMode="auto">
              <a:xfrm>
                <a:off x="1756156" y="198999"/>
                <a:ext cx="225600" cy="148802"/>
              </a:xfrm>
              <a:prstGeom prst="rect">
                <a:avLst/>
              </a:prstGeom>
              <a:noFill/>
              <a:ln>
                <a:noFill/>
              </a:ln>
            </p:spPr>
          </p:pic>
        </p:grpSp>
        <p:pic>
          <p:nvPicPr>
            <p:cNvPr id="14" name="Kuva 15">
              <a:hlinkClick r:id="rId10"/>
              <a:extLst>
                <a:ext uri="{FF2B5EF4-FFF2-40B4-BE49-F238E27FC236}">
                  <a16:creationId xmlns:a16="http://schemas.microsoft.com/office/drawing/2014/main" id="{28259885-9153-0D94-31A4-E8CDE3EC5CF3}"/>
                </a:ext>
              </a:extLst>
            </p:cNvPr>
            <p:cNvPicPr/>
            <p:nvPr/>
          </p:nvPicPr>
          <p:blipFill>
            <a:blip r:embed="rId11">
              <a:extLst>
                <a:ext uri="{28A0092B-C50C-407E-A947-70E740481C1C}">
                  <a14:useLocalDpi xmlns:a14="http://schemas.microsoft.com/office/drawing/2010/main"/>
                </a:ext>
              </a:extLst>
            </a:blip>
            <a:srcRect/>
            <a:stretch>
              <a:fillRect/>
            </a:stretch>
          </p:blipFill>
          <p:spPr bwMode="auto">
            <a:xfrm>
              <a:off x="2008476" y="198999"/>
              <a:ext cx="163680" cy="148802"/>
            </a:xfrm>
            <a:prstGeom prst="rect">
              <a:avLst/>
            </a:prstGeom>
            <a:noFill/>
            <a:ln>
              <a:noFill/>
            </a:ln>
          </p:spPr>
        </p:pic>
      </p:grpSp>
    </p:spTree>
    <p:extLst>
      <p:ext uri="{BB962C8B-B14F-4D97-AF65-F5344CB8AC3E}">
        <p14:creationId xmlns:p14="http://schemas.microsoft.com/office/powerpoint/2010/main" val="974340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äätöskalvo ENG">
    <p:spTree>
      <p:nvGrpSpPr>
        <p:cNvPr id="1" name=""/>
        <p:cNvGrpSpPr/>
        <p:nvPr/>
      </p:nvGrpSpPr>
      <p:grpSpPr>
        <a:xfrm>
          <a:off x="0" y="0"/>
          <a:ext cx="0" cy="0"/>
          <a:chOff x="0" y="0"/>
          <a:chExt cx="0" cy="0"/>
        </a:xfrm>
      </p:grpSpPr>
      <p:sp>
        <p:nvSpPr>
          <p:cNvPr id="5" name="Sitra.fi" descr="Verkkosivumme löydät osoitteesta www.sitra.fi">
            <a:extLst>
              <a:ext uri="{FF2B5EF4-FFF2-40B4-BE49-F238E27FC236}">
                <a16:creationId xmlns:a16="http://schemas.microsoft.com/office/drawing/2014/main" id="{D2BAE405-434C-C98B-3AF8-F432132C94F1}"/>
              </a:ext>
              <a:ext uri="{C183D7F6-B498-43B3-948B-1728B52AA6E4}">
                <adec:decorative xmlns:adec="http://schemas.microsoft.com/office/drawing/2017/decorative" val="0"/>
              </a:ext>
            </a:extLst>
          </p:cNvPr>
          <p:cNvSpPr>
            <a:spLocks/>
          </p:cNvSpPr>
          <p:nvPr userDrawn="1"/>
        </p:nvSpPr>
        <p:spPr>
          <a:xfrm>
            <a:off x="96770" y="6308730"/>
            <a:ext cx="824265" cy="443839"/>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733" b="0" i="0" u="none" strike="noStrike" kern="1200" cap="none" spc="0" normalizeH="0" baseline="0" noProof="0">
                <a:ln>
                  <a:noFill/>
                </a:ln>
                <a:solidFill>
                  <a:srgbClr val="000000"/>
                </a:solidFill>
                <a:effectLst/>
                <a:uLnTx/>
                <a:uFillTx/>
                <a:latin typeface="Georgia" panose="02040502050405020303" pitchFamily="18" charset="0"/>
                <a:ea typeface="Arial Black" charset="0"/>
                <a:cs typeface="Arial Black" charset="0"/>
                <a:hlinkClick r:id="rId2">
                  <a:extLst>
                    <a:ext uri="{A12FA001-AC4F-418D-AE19-62706E023703}">
                      <ahyp:hlinkClr xmlns:ahyp="http://schemas.microsoft.com/office/drawing/2018/hyperlinkcolor" val="tx"/>
                    </a:ext>
                  </a:extLst>
                </a:hlinkClick>
              </a:rPr>
              <a:t>sitra.fi</a:t>
            </a:r>
            <a:endParaRPr kumimoji="0" lang="en-US" sz="1733" b="0" i="0" u="none" strike="noStrike" kern="1200" cap="none" spc="0" normalizeH="0" baseline="0" noProof="0">
              <a:ln>
                <a:noFill/>
              </a:ln>
              <a:solidFill>
                <a:srgbClr val="000000"/>
              </a:solidFill>
              <a:effectLst/>
              <a:uLnTx/>
              <a:uFillTx/>
              <a:latin typeface="Georgia" panose="02040502050405020303" pitchFamily="18" charset="0"/>
              <a:ea typeface="Arial Black" charset="0"/>
              <a:cs typeface="Arial Black" charset="0"/>
            </a:endParaRPr>
          </a:p>
        </p:txBody>
      </p:sp>
      <p:pic>
        <p:nvPicPr>
          <p:cNvPr id="3" name="Kuva 16">
            <a:extLst>
              <a:ext uri="{FF2B5EF4-FFF2-40B4-BE49-F238E27FC236}">
                <a16:creationId xmlns:a16="http://schemas.microsoft.com/office/drawing/2014/main" id="{EE452ECB-E524-B9CD-78F5-4582A5A3C3E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667000" y="0"/>
            <a:ext cx="6858000" cy="6858000"/>
          </a:xfrm>
          <a:prstGeom prst="rect">
            <a:avLst/>
          </a:prstGeom>
        </p:spPr>
      </p:pic>
      <p:grpSp>
        <p:nvGrpSpPr>
          <p:cNvPr id="2" name="Ryhmä 13" descr="Voit seurata Sitraa somekanavavissa kuten X:ssä, Facebookissa, Instagramissa, Linkedinissä ja YouTubessa. Löydät meidät some-kanavista nimellä @sitrafund">
            <a:extLst>
              <a:ext uri="{FF2B5EF4-FFF2-40B4-BE49-F238E27FC236}">
                <a16:creationId xmlns:a16="http://schemas.microsoft.com/office/drawing/2014/main" id="{9FA0FDAA-6A55-2E30-601D-F391821A7186}"/>
              </a:ext>
            </a:extLst>
          </p:cNvPr>
          <p:cNvGrpSpPr/>
          <p:nvPr userDrawn="1"/>
        </p:nvGrpSpPr>
        <p:grpSpPr>
          <a:xfrm>
            <a:off x="72803" y="7487"/>
            <a:ext cx="2099353" cy="443905"/>
            <a:chOff x="72803" y="7487"/>
            <a:chExt cx="2099353" cy="443905"/>
          </a:xfrm>
        </p:grpSpPr>
        <p:grpSp>
          <p:nvGrpSpPr>
            <p:cNvPr id="4" name="Sitran-somekanavat" descr="Voit seurata Sitraa somekanavavissa kuten X:ssä, Facebookissa, Instagramissa, Linkedinissä ja YouTubessa. Löydät meidät some-kanavista nimellä @sitrafund">
              <a:extLst>
                <a:ext uri="{FF2B5EF4-FFF2-40B4-BE49-F238E27FC236}">
                  <a16:creationId xmlns:a16="http://schemas.microsoft.com/office/drawing/2014/main" id="{239A54FB-709A-D79D-8653-9CD6873EAAB1}"/>
                </a:ext>
              </a:extLst>
            </p:cNvPr>
            <p:cNvGrpSpPr/>
            <p:nvPr/>
          </p:nvGrpSpPr>
          <p:grpSpPr>
            <a:xfrm>
              <a:off x="72803" y="7487"/>
              <a:ext cx="1908953" cy="443905"/>
              <a:chOff x="72803" y="7487"/>
              <a:chExt cx="1908953" cy="443905"/>
            </a:xfrm>
          </p:grpSpPr>
          <p:sp>
            <p:nvSpPr>
              <p:cNvPr id="15" name="@Sitrafund">
                <a:extLst>
                  <a:ext uri="{FF2B5EF4-FFF2-40B4-BE49-F238E27FC236}">
                    <a16:creationId xmlns:a16="http://schemas.microsoft.com/office/drawing/2014/main" id="{3455DA9F-17DE-EA10-541E-9F69472318AF}"/>
                  </a:ext>
                </a:extLst>
              </p:cNvPr>
              <p:cNvSpPr/>
              <p:nvPr/>
            </p:nvSpPr>
            <p:spPr>
              <a:xfrm>
                <a:off x="72803" y="7487"/>
                <a:ext cx="1293943" cy="443905"/>
              </a:xfrm>
              <a:prstGeom prst="rect">
                <a:avLst/>
              </a:prstGeom>
            </p:spPr>
            <p:txBody>
              <a:bodyPr wrap="non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733" b="0" i="0" u="none" strike="noStrike" kern="1200" cap="none" spc="0" normalizeH="0" baseline="0" noProof="0">
                    <a:ln>
                      <a:noFill/>
                    </a:ln>
                    <a:solidFill>
                      <a:srgbClr val="000000"/>
                    </a:solidFill>
                    <a:effectLst/>
                    <a:uLnTx/>
                    <a:uFillTx/>
                    <a:latin typeface="Georgia" panose="02040502050405020303" pitchFamily="18" charset="0"/>
                    <a:ea typeface="Arial Black" charset="0"/>
                    <a:cs typeface="Arial Black" charset="0"/>
                  </a:rPr>
                  <a:t>@sitrafund</a:t>
                </a:r>
              </a:p>
            </p:txBody>
          </p:sp>
          <p:pic>
            <p:nvPicPr>
              <p:cNvPr id="16" name="Facebook">
                <a:hlinkClick r:id="rId4"/>
                <a:extLst>
                  <a:ext uri="{FF2B5EF4-FFF2-40B4-BE49-F238E27FC236}">
                    <a16:creationId xmlns:a16="http://schemas.microsoft.com/office/drawing/2014/main" id="{0C058F9E-589D-768D-FF1A-2DDABA6500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98167" y="198999"/>
                <a:ext cx="148800" cy="148802"/>
              </a:xfrm>
              <a:prstGeom prst="rect">
                <a:avLst/>
              </a:prstGeom>
            </p:spPr>
          </p:pic>
          <p:pic>
            <p:nvPicPr>
              <p:cNvPr id="17" name="Instagram">
                <a:hlinkClick r:id="rId6"/>
                <a:extLst>
                  <a:ext uri="{FF2B5EF4-FFF2-40B4-BE49-F238E27FC236}">
                    <a16:creationId xmlns:a16="http://schemas.microsoft.com/office/drawing/2014/main" id="{043CD268-35FC-E556-DF04-0FEE56D14DD4}"/>
                  </a:ext>
                </a:extLst>
              </p:cNvPr>
              <p:cNvPicPr/>
              <p:nvPr/>
            </p:nvPicPr>
            <p:blipFill>
              <a:blip r:embed="rId7">
                <a:extLst>
                  <a:ext uri="{28A0092B-C50C-407E-A947-70E740481C1C}">
                    <a14:useLocalDpi xmlns:a14="http://schemas.microsoft.com/office/drawing/2010/main"/>
                  </a:ext>
                </a:extLst>
              </a:blip>
              <a:srcRect/>
              <a:stretch>
                <a:fillRect/>
              </a:stretch>
            </p:blipFill>
            <p:spPr bwMode="auto">
              <a:xfrm>
                <a:off x="1579766" y="198999"/>
                <a:ext cx="148800" cy="148802"/>
              </a:xfrm>
              <a:prstGeom prst="rect">
                <a:avLst/>
              </a:prstGeom>
              <a:noFill/>
              <a:ln>
                <a:noFill/>
              </a:ln>
            </p:spPr>
          </p:pic>
          <p:pic>
            <p:nvPicPr>
              <p:cNvPr id="18" name="YouTube">
                <a:hlinkClick r:id="rId8"/>
                <a:extLst>
                  <a:ext uri="{FF2B5EF4-FFF2-40B4-BE49-F238E27FC236}">
                    <a16:creationId xmlns:a16="http://schemas.microsoft.com/office/drawing/2014/main" id="{F8403D6A-5232-996E-FB0C-159E28882BAE}"/>
                  </a:ext>
                </a:extLst>
              </p:cNvPr>
              <p:cNvPicPr preferRelativeResize="0"/>
              <p:nvPr/>
            </p:nvPicPr>
            <p:blipFill>
              <a:blip r:embed="rId9" cstate="screen">
                <a:extLst>
                  <a:ext uri="{28A0092B-C50C-407E-A947-70E740481C1C}">
                    <a14:useLocalDpi xmlns:a14="http://schemas.microsoft.com/office/drawing/2010/main"/>
                  </a:ext>
                </a:extLst>
              </a:blip>
              <a:srcRect/>
              <a:stretch>
                <a:fillRect/>
              </a:stretch>
            </p:blipFill>
            <p:spPr bwMode="auto">
              <a:xfrm>
                <a:off x="1756156" y="198999"/>
                <a:ext cx="225600" cy="148802"/>
              </a:xfrm>
              <a:prstGeom prst="rect">
                <a:avLst/>
              </a:prstGeom>
              <a:noFill/>
              <a:ln>
                <a:noFill/>
              </a:ln>
            </p:spPr>
          </p:pic>
        </p:grpSp>
        <p:pic>
          <p:nvPicPr>
            <p:cNvPr id="14" name="Kuva 15">
              <a:hlinkClick r:id="rId10"/>
              <a:extLst>
                <a:ext uri="{FF2B5EF4-FFF2-40B4-BE49-F238E27FC236}">
                  <a16:creationId xmlns:a16="http://schemas.microsoft.com/office/drawing/2014/main" id="{47BF8AA6-AD31-D8A6-DCA7-FAD9236A6D90}"/>
                </a:ext>
              </a:extLst>
            </p:cNvPr>
            <p:cNvPicPr/>
            <p:nvPr/>
          </p:nvPicPr>
          <p:blipFill>
            <a:blip r:embed="rId11">
              <a:extLst>
                <a:ext uri="{28A0092B-C50C-407E-A947-70E740481C1C}">
                  <a14:useLocalDpi xmlns:a14="http://schemas.microsoft.com/office/drawing/2010/main"/>
                </a:ext>
              </a:extLst>
            </a:blip>
            <a:srcRect/>
            <a:stretch>
              <a:fillRect/>
            </a:stretch>
          </p:blipFill>
          <p:spPr bwMode="auto">
            <a:xfrm>
              <a:off x="2008476" y="198999"/>
              <a:ext cx="163680" cy="148802"/>
            </a:xfrm>
            <a:prstGeom prst="rect">
              <a:avLst/>
            </a:prstGeom>
            <a:noFill/>
            <a:ln>
              <a:noFill/>
            </a:ln>
          </p:spPr>
        </p:pic>
      </p:grpSp>
    </p:spTree>
    <p:extLst>
      <p:ext uri="{BB962C8B-B14F-4D97-AF65-F5344CB8AC3E}">
        <p14:creationId xmlns:p14="http://schemas.microsoft.com/office/powerpoint/2010/main" val="21786526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so otsikko + VP">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55688" y="549274"/>
            <a:ext cx="10080626" cy="5759451"/>
          </a:xfrm>
          <a:prstGeom prst="rect">
            <a:avLst/>
          </a:prstGeom>
        </p:spPr>
        <p:txBody>
          <a:bodyPr wrap="square" lIns="0" tIns="0" rIns="0" bIns="0" anchor="ctr">
            <a:normAutofit/>
          </a:bodyPr>
          <a:lstStyle>
            <a:lvl1pPr algn="ctr">
              <a:lnSpc>
                <a:spcPct val="90000"/>
              </a:lnSpc>
              <a:defRPr sz="8000">
                <a:solidFill>
                  <a:schemeClr val="tx1"/>
                </a:solidFill>
              </a:defRPr>
            </a:lvl1pPr>
          </a:lstStyle>
          <a:p>
            <a:r>
              <a:rPr lang="fi-FI"/>
              <a:t>Iso otsikko + VP</a:t>
            </a:r>
            <a:endParaRPr lang="en-US"/>
          </a:p>
        </p:txBody>
      </p:sp>
      <p:sp>
        <p:nvSpPr>
          <p:cNvPr id="2" name="Dian numeron paikkamerkki 1">
            <a:extLst>
              <a:ext uri="{FF2B5EF4-FFF2-40B4-BE49-F238E27FC236}">
                <a16:creationId xmlns:a16="http://schemas.microsoft.com/office/drawing/2014/main" id="{45C39987-6A31-4F9A-BC6C-E6B67059EC93}"/>
              </a:ext>
            </a:extLst>
          </p:cNvPr>
          <p:cNvSpPr>
            <a:spLocks noGrp="1"/>
          </p:cNvSpPr>
          <p:nvPr>
            <p:ph type="sldNum" sz="quarter" idx="16"/>
          </p:nvPr>
        </p:nvSpPr>
        <p:spPr/>
        <p:txBody>
          <a:bodyPr/>
          <a:lstStyle>
            <a:lvl1pPr>
              <a:defRPr>
                <a:latin typeface="Arial" panose="020B0604020202020204" pitchFamily="34" charset="0"/>
                <a:cs typeface="Arial" panose="020B0604020202020204" pitchFamily="34" charset="0"/>
              </a:defRPr>
            </a:lvl1pPr>
          </a:lstStyle>
          <a:p>
            <a:fld id="{3E078C10-ABC5-4EF7-9B5E-599CE2B16BF5}" type="slidenum">
              <a:rPr lang="LID4096" smtClean="0"/>
              <a:pPr/>
              <a:t>‹#›</a:t>
            </a:fld>
            <a:endParaRPr lang="LID4096"/>
          </a:p>
        </p:txBody>
      </p:sp>
      <p:pic>
        <p:nvPicPr>
          <p:cNvPr id="8" name="Picture 7">
            <a:extLst>
              <a:ext uri="{FF2B5EF4-FFF2-40B4-BE49-F238E27FC236}">
                <a16:creationId xmlns:a16="http://schemas.microsoft.com/office/drawing/2014/main" id="{3B29D1CE-82CA-EB46-B6CB-E493D3FAE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Tree>
    <p:extLst>
      <p:ext uri="{BB962C8B-B14F-4D97-AF65-F5344CB8AC3E}">
        <p14:creationId xmlns:p14="http://schemas.microsoft.com/office/powerpoint/2010/main" val="24279256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so otsikko + TP">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E19239D-E354-5F42-AE45-A180ED08417A}"/>
              </a:ext>
            </a:extLst>
          </p:cNvPr>
          <p:cNvSpPr>
            <a:spLocks noGrp="1"/>
          </p:cNvSpPr>
          <p:nvPr>
            <p:ph type="title" hasCustomPrompt="1"/>
          </p:nvPr>
        </p:nvSpPr>
        <p:spPr>
          <a:xfrm>
            <a:off x="1055688" y="549274"/>
            <a:ext cx="10080626" cy="5759451"/>
          </a:xfrm>
          <a:prstGeom prst="rect">
            <a:avLst/>
          </a:prstGeom>
        </p:spPr>
        <p:txBody>
          <a:bodyPr wrap="square" lIns="0" tIns="0" rIns="0" bIns="0" anchor="ctr">
            <a:normAutofit/>
          </a:bodyPr>
          <a:lstStyle>
            <a:lvl1pPr algn="ctr">
              <a:lnSpc>
                <a:spcPct val="90000"/>
              </a:lnSpc>
              <a:defRPr sz="8000">
                <a:solidFill>
                  <a:schemeClr val="bg1"/>
                </a:solidFill>
              </a:defRPr>
            </a:lvl1pPr>
          </a:lstStyle>
          <a:p>
            <a:r>
              <a:rPr lang="fi-FI"/>
              <a:t>Iso otsikko + TP</a:t>
            </a:r>
            <a:endParaRPr lang="en-US"/>
          </a:p>
        </p:txBody>
      </p:sp>
      <p:sp>
        <p:nvSpPr>
          <p:cNvPr id="2" name="Dian numeron paikkamerkki 1">
            <a:extLst>
              <a:ext uri="{FF2B5EF4-FFF2-40B4-BE49-F238E27FC236}">
                <a16:creationId xmlns:a16="http://schemas.microsoft.com/office/drawing/2014/main" id="{753335E6-BFBC-4F4A-916F-1B8AFDA6EF9E}"/>
              </a:ext>
            </a:extLst>
          </p:cNvPr>
          <p:cNvSpPr>
            <a:spLocks noGrp="1"/>
          </p:cNvSpPr>
          <p:nvPr>
            <p:ph type="sldNum" sz="quarter" idx="16"/>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3E078C10-ABC5-4EF7-9B5E-599CE2B16BF5}" type="slidenum">
              <a:rPr lang="LID4096" smtClean="0"/>
              <a:pPr/>
              <a:t>‹#›</a:t>
            </a:fld>
            <a:endParaRPr lang="LID4096"/>
          </a:p>
        </p:txBody>
      </p:sp>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Tree>
    <p:extLst>
      <p:ext uri="{BB962C8B-B14F-4D97-AF65-F5344CB8AC3E}">
        <p14:creationId xmlns:p14="http://schemas.microsoft.com/office/powerpoint/2010/main" val="41269317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erusotsikko VP">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55688" y="2746473"/>
            <a:ext cx="10080626" cy="682527"/>
          </a:xfrm>
          <a:prstGeom prst="rect">
            <a:avLst/>
          </a:prstGeom>
        </p:spPr>
        <p:txBody>
          <a:bodyPr anchor="b"/>
          <a:lstStyle>
            <a:lvl1pPr algn="l">
              <a:lnSpc>
                <a:spcPct val="90000"/>
              </a:lnSpc>
              <a:defRPr sz="5400">
                <a:solidFill>
                  <a:schemeClr val="tx1"/>
                </a:solidFill>
              </a:defRPr>
            </a:lvl1pPr>
          </a:lstStyle>
          <a:p>
            <a:r>
              <a:rPr lang="fi-FI"/>
              <a:t>Perusotsikko + VP</a:t>
            </a:r>
            <a:endParaRPr lang="en-US"/>
          </a:p>
        </p:txBody>
      </p:sp>
      <p:sp>
        <p:nvSpPr>
          <p:cNvPr id="7" name="Text Placeholder 3">
            <a:extLst>
              <a:ext uri="{FF2B5EF4-FFF2-40B4-BE49-F238E27FC236}">
                <a16:creationId xmlns:a16="http://schemas.microsoft.com/office/drawing/2014/main" id="{BECB3038-49B4-004B-B993-7B487852FE44}"/>
              </a:ext>
            </a:extLst>
          </p:cNvPr>
          <p:cNvSpPr>
            <a:spLocks noGrp="1"/>
          </p:cNvSpPr>
          <p:nvPr>
            <p:ph type="body" sz="quarter" idx="14" hasCustomPrompt="1"/>
          </p:nvPr>
        </p:nvSpPr>
        <p:spPr>
          <a:xfrm>
            <a:off x="1055688" y="3669241"/>
            <a:ext cx="10080625" cy="480484"/>
          </a:xfrm>
          <a:prstGeom prst="rect">
            <a:avLst/>
          </a:prstGeom>
        </p:spPr>
        <p:txBody>
          <a:bodyPr/>
          <a:lstStyle>
            <a:lvl1pPr marL="0" indent="0" algn="l">
              <a:buNone/>
              <a:defRPr>
                <a:solidFill>
                  <a:schemeClr val="tx1"/>
                </a:solidFill>
                <a:latin typeface="Arial" panose="020B0604020202020204" pitchFamily="34" charset="0"/>
                <a:cs typeface="Arial" panose="020B0604020202020204" pitchFamily="34" charset="0"/>
              </a:defRPr>
            </a:lvl1pPr>
            <a:lvl2pPr algn="l">
              <a:defRPr/>
            </a:lvl2pPr>
            <a:lvl3pPr algn="l">
              <a:defRPr/>
            </a:lvl3pPr>
            <a:lvl4pPr algn="l">
              <a:defRPr/>
            </a:lvl4pPr>
            <a:lvl5pPr algn="l">
              <a:defRPr/>
            </a:lvl5pPr>
          </a:lstStyle>
          <a:p>
            <a:pPr lvl="0"/>
            <a:r>
              <a:rPr lang="en-GB" dirty="0" err="1"/>
              <a:t>Muokkaa</a:t>
            </a:r>
            <a:r>
              <a:rPr lang="en-GB" dirty="0"/>
              <a:t> </a:t>
            </a:r>
            <a:r>
              <a:rPr lang="en-GB" dirty="0" err="1"/>
              <a:t>napsauttamalla</a:t>
            </a:r>
            <a:endParaRPr lang="en-GB" dirty="0"/>
          </a:p>
        </p:txBody>
      </p:sp>
      <p:sp>
        <p:nvSpPr>
          <p:cNvPr id="2" name="Dian numeron paikkamerkki 1">
            <a:extLst>
              <a:ext uri="{FF2B5EF4-FFF2-40B4-BE49-F238E27FC236}">
                <a16:creationId xmlns:a16="http://schemas.microsoft.com/office/drawing/2014/main" id="{9EF2B599-884D-4599-8975-A9560AE77CFE}"/>
              </a:ext>
            </a:extLst>
          </p:cNvPr>
          <p:cNvSpPr>
            <a:spLocks noGrp="1"/>
          </p:cNvSpPr>
          <p:nvPr>
            <p:ph type="sldNum" sz="quarter" idx="16"/>
          </p:nvPr>
        </p:nvSpPr>
        <p:spPr/>
        <p:txBody>
          <a:bodyPr/>
          <a:lstStyle>
            <a:lvl1pPr>
              <a:defRPr>
                <a:latin typeface="Arial" panose="020B0604020202020204" pitchFamily="34" charset="0"/>
                <a:cs typeface="Arial" panose="020B0604020202020204" pitchFamily="34" charset="0"/>
              </a:defRPr>
            </a:lvl1pPr>
          </a:lstStyle>
          <a:p>
            <a:fld id="{3E078C10-ABC5-4EF7-9B5E-599CE2B16BF5}" type="slidenum">
              <a:rPr lang="LID4096" smtClean="0"/>
              <a:pPr/>
              <a:t>‹#›</a:t>
            </a:fld>
            <a:endParaRPr lang="LID4096"/>
          </a:p>
        </p:txBody>
      </p:sp>
      <p:pic>
        <p:nvPicPr>
          <p:cNvPr id="8" name="Picture 7">
            <a:extLst>
              <a:ext uri="{FF2B5EF4-FFF2-40B4-BE49-F238E27FC236}">
                <a16:creationId xmlns:a16="http://schemas.microsoft.com/office/drawing/2014/main" id="{3B29D1CE-82CA-EB46-B6CB-E493D3FAE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Tree>
    <p:extLst>
      <p:ext uri="{BB962C8B-B14F-4D97-AF65-F5344CB8AC3E}">
        <p14:creationId xmlns:p14="http://schemas.microsoft.com/office/powerpoint/2010/main" val="5535845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erusotsikko TP">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055688" y="2746473"/>
            <a:ext cx="10080626" cy="682527"/>
          </a:xfrm>
          <a:prstGeom prst="rect">
            <a:avLst/>
          </a:prstGeom>
        </p:spPr>
        <p:txBody>
          <a:bodyPr anchor="b"/>
          <a:lstStyle>
            <a:lvl1pPr algn="l">
              <a:lnSpc>
                <a:spcPct val="90000"/>
              </a:lnSpc>
              <a:defRPr sz="5400">
                <a:solidFill>
                  <a:schemeClr val="bg1"/>
                </a:solidFill>
              </a:defRPr>
            </a:lvl1pPr>
          </a:lstStyle>
          <a:p>
            <a:r>
              <a:rPr lang="fi-FI"/>
              <a:t>Perusotsikko + TP</a:t>
            </a:r>
            <a:endParaRPr lang="en-US"/>
          </a:p>
        </p:txBody>
      </p:sp>
      <p:sp>
        <p:nvSpPr>
          <p:cNvPr id="10" name="Text Placeholder 3"/>
          <p:cNvSpPr>
            <a:spLocks noGrp="1"/>
          </p:cNvSpPr>
          <p:nvPr>
            <p:ph type="body" sz="quarter" idx="14" hasCustomPrompt="1"/>
          </p:nvPr>
        </p:nvSpPr>
        <p:spPr>
          <a:xfrm>
            <a:off x="1055688" y="3669241"/>
            <a:ext cx="10080625" cy="480484"/>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vl2pPr algn="l">
              <a:defRPr/>
            </a:lvl2pPr>
            <a:lvl3pPr algn="l">
              <a:defRPr/>
            </a:lvl3pPr>
            <a:lvl4pPr algn="l">
              <a:defRPr/>
            </a:lvl4pPr>
            <a:lvl5pPr algn="l">
              <a:defRPr/>
            </a:lvl5pPr>
          </a:lstStyle>
          <a:p>
            <a:pPr lvl="0"/>
            <a:r>
              <a:rPr lang="en-GB" err="1"/>
              <a:t>Muokkaa</a:t>
            </a:r>
            <a:r>
              <a:rPr lang="en-GB"/>
              <a:t> </a:t>
            </a:r>
            <a:r>
              <a:rPr lang="en-GB" err="1"/>
              <a:t>napsauttamalla</a:t>
            </a:r>
            <a:endParaRPr lang="en-GB"/>
          </a:p>
        </p:txBody>
      </p:sp>
      <p:sp>
        <p:nvSpPr>
          <p:cNvPr id="2" name="Dian numeron paikkamerkki 1">
            <a:extLst>
              <a:ext uri="{FF2B5EF4-FFF2-40B4-BE49-F238E27FC236}">
                <a16:creationId xmlns:a16="http://schemas.microsoft.com/office/drawing/2014/main" id="{5320E9FA-EE25-40B6-A897-069B210866A6}"/>
              </a:ext>
            </a:extLst>
          </p:cNvPr>
          <p:cNvSpPr>
            <a:spLocks noGrp="1"/>
          </p:cNvSpPr>
          <p:nvPr>
            <p:ph type="sldNum" sz="quarter" idx="16"/>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3E078C10-ABC5-4EF7-9B5E-599CE2B16BF5}" type="slidenum">
              <a:rPr lang="LID4096" smtClean="0"/>
              <a:pPr/>
              <a:t>‹#›</a:t>
            </a:fld>
            <a:endParaRPr lang="LID4096"/>
          </a:p>
        </p:txBody>
      </p:sp>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Tree>
    <p:extLst>
      <p:ext uri="{BB962C8B-B14F-4D97-AF65-F5344CB8AC3E}">
        <p14:creationId xmlns:p14="http://schemas.microsoft.com/office/powerpoint/2010/main" val="35558017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isivu V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549275"/>
            <a:ext cx="10080624" cy="1152128"/>
          </a:xfrm>
          <a:prstGeom prst="rect">
            <a:avLst/>
          </a:prstGeom>
        </p:spPr>
        <p:txBody>
          <a:bodyPr/>
          <a:lstStyle>
            <a:lvl1pPr algn="l">
              <a:defRPr sz="3200"/>
            </a:lvl1pPr>
          </a:lstStyle>
          <a:p>
            <a:r>
              <a:rPr lang="fi-FI"/>
              <a:t>Tekstikalvo + VP</a:t>
            </a:r>
            <a:endParaRPr lang="en-US"/>
          </a:p>
        </p:txBody>
      </p:sp>
      <p:sp>
        <p:nvSpPr>
          <p:cNvPr id="7" name="Text Placeholder 11"/>
          <p:cNvSpPr>
            <a:spLocks noGrp="1"/>
          </p:cNvSpPr>
          <p:nvPr>
            <p:ph type="body" sz="quarter" idx="19"/>
          </p:nvPr>
        </p:nvSpPr>
        <p:spPr>
          <a:xfrm>
            <a:off x="1055689" y="1700808"/>
            <a:ext cx="10080624" cy="4320480"/>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400">
                <a:solidFill>
                  <a:schemeClr val="tx1"/>
                </a:solidFill>
                <a:latin typeface="Arial" panose="020B0604020202020204" pitchFamily="34" charset="0"/>
                <a:cs typeface="Arial" panose="020B0604020202020204" pitchFamily="34" charset="0"/>
              </a:defRPr>
            </a:lvl1pPr>
            <a:lvl2pPr marL="474121" indent="-234945" algn="l">
              <a:lnSpc>
                <a:spcPct val="90000"/>
              </a:lnSpc>
              <a:spcBef>
                <a:spcPts val="800"/>
              </a:spcBef>
              <a:buFont typeface="Georgia" panose="02040502050405020303" pitchFamily="18" charset="0"/>
              <a:buChar char="–"/>
              <a:defRPr sz="2000">
                <a:solidFill>
                  <a:schemeClr val="tx1"/>
                </a:solidFill>
                <a:latin typeface="Arial" panose="020B0604020202020204" pitchFamily="34" charset="0"/>
                <a:cs typeface="Arial" panose="020B0604020202020204" pitchFamily="34" charset="0"/>
              </a:defRPr>
            </a:lvl2pPr>
            <a:lvl3pPr marL="713300" indent="-234945" algn="l" defTabSz="715415">
              <a:lnSpc>
                <a:spcPct val="90000"/>
              </a:lnSpc>
              <a:spcBef>
                <a:spcPts val="800"/>
              </a:spcBef>
              <a:buFont typeface="Georgia" panose="02040502050405020303" pitchFamily="18" charset="0"/>
              <a:buChar char="–"/>
              <a:defRPr sz="1800">
                <a:solidFill>
                  <a:schemeClr val="tx1"/>
                </a:solidFill>
                <a:latin typeface="Arial" panose="020B0604020202020204" pitchFamily="34" charset="0"/>
                <a:cs typeface="Arial" panose="020B0604020202020204" pitchFamily="34" charset="0"/>
              </a:defRPr>
            </a:lvl3pPr>
            <a:lvl4pPr marL="958827" indent="-234945" algn="l">
              <a:lnSpc>
                <a:spcPct val="90000"/>
              </a:lnSpc>
              <a:buFont typeface="Georgia" panose="02040502050405020303" pitchFamily="18" charset="0"/>
              <a:buChar char="–"/>
              <a:defRPr sz="1800">
                <a:solidFill>
                  <a:schemeClr val="tx1"/>
                </a:solidFill>
                <a:latin typeface="Arial" panose="020B0604020202020204" pitchFamily="34" charset="0"/>
                <a:cs typeface="Arial" panose="020B0604020202020204" pitchFamily="34" charset="0"/>
              </a:defRPr>
            </a:lvl4pPr>
            <a:lvl5pPr marL="143996" indent="-380990" algn="l">
              <a:buFont typeface="Arial"/>
              <a:buChar char="•"/>
              <a:defRPr sz="1867">
                <a:solidFill>
                  <a:schemeClr val="tx1"/>
                </a:solidFill>
                <a:latin typeface="Georgia"/>
                <a:cs typeface="Georgia"/>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3" name="Dian numeron paikkamerkki 2">
            <a:extLst>
              <a:ext uri="{FF2B5EF4-FFF2-40B4-BE49-F238E27FC236}">
                <a16:creationId xmlns:a16="http://schemas.microsoft.com/office/drawing/2014/main" id="{1CB09718-65AF-4C02-A869-F518B41AAFB2}"/>
              </a:ext>
            </a:extLst>
          </p:cNvPr>
          <p:cNvSpPr>
            <a:spLocks noGrp="1"/>
          </p:cNvSpPr>
          <p:nvPr>
            <p:ph type="sldNum" sz="quarter" idx="20"/>
          </p:nvPr>
        </p:nvSpPr>
        <p:spPr/>
        <p:txBody>
          <a:bodyPr/>
          <a:lstStyle>
            <a:lvl1pPr>
              <a:defRPr>
                <a:latin typeface="Arial" panose="020B0604020202020204" pitchFamily="34" charset="0"/>
                <a:cs typeface="Arial" panose="020B0604020202020204" pitchFamily="34" charset="0"/>
              </a:defRPr>
            </a:lvl1pPr>
          </a:lstStyle>
          <a:p>
            <a:fld id="{3E078C10-ABC5-4EF7-9B5E-599CE2B16BF5}" type="slidenum">
              <a:rPr lang="LID4096" smtClean="0"/>
              <a:pPr/>
              <a:t>‹#›</a:t>
            </a:fld>
            <a:endParaRPr lang="LID4096"/>
          </a:p>
        </p:txBody>
      </p:sp>
      <p:pic>
        <p:nvPicPr>
          <p:cNvPr id="6" name="Picture 5">
            <a:extLst>
              <a:ext uri="{FF2B5EF4-FFF2-40B4-BE49-F238E27FC236}">
                <a16:creationId xmlns:a16="http://schemas.microsoft.com/office/drawing/2014/main" id="{8EFBC4A8-05F8-5843-9AE4-11FC19955A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Tree>
    <p:extLst>
      <p:ext uri="{BB962C8B-B14F-4D97-AF65-F5344CB8AC3E}">
        <p14:creationId xmlns:p14="http://schemas.microsoft.com/office/powerpoint/2010/main" val="3988393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tsikkokalvo 3">
    <p:bg>
      <p:bgPr>
        <a:solidFill>
          <a:schemeClr val="bg1"/>
        </a:solidFill>
        <a:effectLst/>
      </p:bgPr>
    </p:bg>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36BF5064-E572-95D7-F0A9-A0E74CF817B8}"/>
              </a:ext>
            </a:extLst>
          </p:cNvPr>
          <p:cNvSpPr/>
          <p:nvPr userDrawn="1"/>
        </p:nvSpPr>
        <p:spPr>
          <a:xfrm>
            <a:off x="0" y="0"/>
            <a:ext cx="9102728" cy="6858000"/>
          </a:xfrm>
          <a:prstGeom prst="rect">
            <a:avLst/>
          </a:prstGeom>
          <a:solidFill>
            <a:srgbClr val="D7F2FA"/>
          </a:solidFill>
          <a:ln w="10160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Otsikko 5">
            <a:extLst>
              <a:ext uri="{FF2B5EF4-FFF2-40B4-BE49-F238E27FC236}">
                <a16:creationId xmlns:a16="http://schemas.microsoft.com/office/drawing/2014/main" id="{90FAB5FA-9E9E-A13F-C969-AB838BF73B6C}"/>
              </a:ext>
            </a:extLst>
          </p:cNvPr>
          <p:cNvSpPr>
            <a:spLocks noGrp="1"/>
          </p:cNvSpPr>
          <p:nvPr>
            <p:ph type="title" hasCustomPrompt="1"/>
          </p:nvPr>
        </p:nvSpPr>
        <p:spPr>
          <a:xfrm>
            <a:off x="648000" y="2515416"/>
            <a:ext cx="5040312" cy="1690688"/>
          </a:xfrm>
          <a:prstGeom prst="rect">
            <a:avLst/>
          </a:prstGeom>
        </p:spPr>
        <p:txBody>
          <a:bodyPr anchor="b"/>
          <a:lstStyle>
            <a:lvl1pPr>
              <a:defRPr sz="4800"/>
            </a:lvl1pPr>
          </a:lstStyle>
          <a:p>
            <a:r>
              <a:rPr lang="fi-FI"/>
              <a:t>Esityksen</a:t>
            </a:r>
            <a:br>
              <a:rPr lang="fi-FI"/>
            </a:br>
            <a:r>
              <a:rPr lang="fi-FI"/>
              <a:t>otsikko</a:t>
            </a:r>
            <a:endParaRPr lang="en-GB"/>
          </a:p>
        </p:txBody>
      </p:sp>
      <p:sp>
        <p:nvSpPr>
          <p:cNvPr id="7" name="Text Placeholder 6">
            <a:extLst>
              <a:ext uri="{FF2B5EF4-FFF2-40B4-BE49-F238E27FC236}">
                <a16:creationId xmlns:a16="http://schemas.microsoft.com/office/drawing/2014/main" id="{DBD2F93D-F567-0AE6-D940-D32EAF9ABD17}"/>
              </a:ext>
            </a:extLst>
          </p:cNvPr>
          <p:cNvSpPr>
            <a:spLocks noGrp="1"/>
          </p:cNvSpPr>
          <p:nvPr>
            <p:ph type="body" sz="quarter" idx="10" hasCustomPrompt="1"/>
          </p:nvPr>
        </p:nvSpPr>
        <p:spPr>
          <a:xfrm>
            <a:off x="648000" y="4212000"/>
            <a:ext cx="5040312" cy="673100"/>
          </a:xfrm>
          <a:prstGeom prst="rect">
            <a:avLst/>
          </a:prstGeom>
        </p:spPr>
        <p:txBody>
          <a:bodyPr/>
          <a:lstStyle>
            <a:lvl1pPr marL="0" indent="0">
              <a:spcBef>
                <a:spcPts val="0"/>
              </a:spcBef>
              <a:buNone/>
              <a:defRPr sz="1800">
                <a:solidFill>
                  <a:schemeClr val="tx1"/>
                </a:solidFill>
              </a:defRPr>
            </a:lvl1pPr>
            <a:lvl2pPr marL="239178" indent="0">
              <a:buFont typeface="Arial" panose="020B0604020202020204" pitchFamily="34" charset="0"/>
              <a:buNone/>
              <a:defRPr/>
            </a:lvl2pPr>
            <a:lvl3pPr marL="486821" indent="0">
              <a:buFont typeface="Arial" panose="020B0604020202020204" pitchFamily="34" charset="0"/>
              <a:buNone/>
              <a:defRPr/>
            </a:lvl3pPr>
            <a:lvl4pPr marL="732349" indent="0">
              <a:buFont typeface="Arial" panose="020B0604020202020204" pitchFamily="34" charset="0"/>
              <a:buNone/>
              <a:defRPr/>
            </a:lvl4pPr>
            <a:lvl5pPr marL="2438339" indent="0">
              <a:buFont typeface="Arial" panose="020B0604020202020204" pitchFamily="34" charset="0"/>
              <a:buNone/>
              <a:defRPr/>
            </a:lvl5pPr>
          </a:lstStyle>
          <a:p>
            <a:pPr marL="0" marR="0" lvl="0" indent="0" algn="l" defTabSz="609585" rtl="0" eaLnBrk="1" fontAlgn="auto" latinLnBrk="0" hangingPunct="1">
              <a:lnSpc>
                <a:spcPct val="100000"/>
              </a:lnSpc>
              <a:spcBef>
                <a:spcPts val="0"/>
              </a:spcBef>
              <a:spcAft>
                <a:spcPts val="0"/>
              </a:spcAft>
              <a:buClrTx/>
              <a:buSzTx/>
              <a:buFont typeface="Lucida Grande"/>
              <a:buNone/>
              <a:tabLst/>
              <a:defRPr/>
            </a:pPr>
            <a:r>
              <a:rPr lang="en-US" err="1"/>
              <a:t>Etunimi</a:t>
            </a:r>
            <a:r>
              <a:rPr lang="en-US"/>
              <a:t> </a:t>
            </a:r>
            <a:r>
              <a:rPr lang="en-US" err="1"/>
              <a:t>Sukunimi</a:t>
            </a:r>
            <a:endParaRPr lang="en-US"/>
          </a:p>
          <a:p>
            <a:pPr lvl="0"/>
            <a:r>
              <a:rPr lang="en-US" err="1"/>
              <a:t>xx.xx.xxxx</a:t>
            </a:r>
            <a:endParaRPr lang="en-US"/>
          </a:p>
        </p:txBody>
      </p:sp>
      <p:sp>
        <p:nvSpPr>
          <p:cNvPr id="3" name="Kuvan paikkamerkki 2">
            <a:extLst>
              <a:ext uri="{FF2B5EF4-FFF2-40B4-BE49-F238E27FC236}">
                <a16:creationId xmlns:a16="http://schemas.microsoft.com/office/drawing/2014/main" id="{E2111F7A-D821-AE0E-67C8-3C8148B7FC27}"/>
              </a:ext>
            </a:extLst>
          </p:cNvPr>
          <p:cNvSpPr>
            <a:spLocks noGrp="1"/>
          </p:cNvSpPr>
          <p:nvPr>
            <p:ph type="pic" sz="quarter" idx="11" hasCustomPrompt="1"/>
          </p:nvPr>
        </p:nvSpPr>
        <p:spPr>
          <a:xfrm>
            <a:off x="6096000" y="0"/>
            <a:ext cx="6096000" cy="6858000"/>
          </a:xfrm>
          <a:prstGeom prst="rect">
            <a:avLst/>
          </a:prstGeom>
        </p:spPr>
        <p:txBody>
          <a:bodyPr/>
          <a:lstStyle>
            <a:lvl1pPr marL="0" indent="0">
              <a:buNone/>
              <a:defRPr sz="1500"/>
            </a:lvl1pPr>
          </a:lstStyle>
          <a:p>
            <a:r>
              <a:rPr lang="en-GB" err="1"/>
              <a:t>Kuvapaikka</a:t>
            </a:r>
            <a:endParaRPr lang="en-GB"/>
          </a:p>
        </p:txBody>
      </p:sp>
    </p:spTree>
    <p:extLst>
      <p:ext uri="{BB962C8B-B14F-4D97-AF65-F5344CB8AC3E}">
        <p14:creationId xmlns:p14="http://schemas.microsoft.com/office/powerpoint/2010/main" val="3505844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isivu TP">
    <p:bg>
      <p:bgPr>
        <a:solidFill>
          <a:schemeClr val="tx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055689" y="549275"/>
            <a:ext cx="10080624" cy="1152128"/>
          </a:xfrm>
          <a:prstGeom prst="rect">
            <a:avLst/>
          </a:prstGeom>
        </p:spPr>
        <p:txBody>
          <a:bodyPr/>
          <a:lstStyle>
            <a:lvl1pPr algn="l">
              <a:defRPr sz="3200">
                <a:solidFill>
                  <a:schemeClr val="bg1"/>
                </a:solidFill>
              </a:defRPr>
            </a:lvl1pPr>
          </a:lstStyle>
          <a:p>
            <a:r>
              <a:rPr lang="fi-FI"/>
              <a:t>Tekstikalvo + TP</a:t>
            </a:r>
            <a:endParaRPr lang="en-US"/>
          </a:p>
        </p:txBody>
      </p:sp>
      <p:sp>
        <p:nvSpPr>
          <p:cNvPr id="8" name="Text Placeholder 11"/>
          <p:cNvSpPr>
            <a:spLocks noGrp="1"/>
          </p:cNvSpPr>
          <p:nvPr>
            <p:ph type="body" sz="quarter" idx="20"/>
          </p:nvPr>
        </p:nvSpPr>
        <p:spPr>
          <a:xfrm>
            <a:off x="1055689" y="1700808"/>
            <a:ext cx="10080624" cy="4320480"/>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400">
                <a:solidFill>
                  <a:schemeClr val="bg1"/>
                </a:solidFill>
                <a:latin typeface="Arial" panose="020B0604020202020204" pitchFamily="34" charset="0"/>
                <a:cs typeface="Arial" panose="020B0604020202020204" pitchFamily="34" charset="0"/>
              </a:defRPr>
            </a:lvl1pPr>
            <a:lvl2pPr marL="476239" indent="-237061" algn="l">
              <a:lnSpc>
                <a:spcPct val="90000"/>
              </a:lnSpc>
              <a:spcBef>
                <a:spcPts val="800"/>
              </a:spcBef>
              <a:buFont typeface="Georgia" panose="02040502050405020303" pitchFamily="18" charset="0"/>
              <a:buChar char="–"/>
              <a:defRPr sz="2000">
                <a:solidFill>
                  <a:schemeClr val="bg1"/>
                </a:solidFill>
                <a:latin typeface="Arial" panose="020B0604020202020204" pitchFamily="34" charset="0"/>
                <a:cs typeface="Arial" panose="020B0604020202020204" pitchFamily="34" charset="0"/>
              </a:defRPr>
            </a:lvl2pPr>
            <a:lvl3pPr marL="717533" indent="-228594" algn="l">
              <a:lnSpc>
                <a:spcPct val="90000"/>
              </a:lnSpc>
              <a:spcBef>
                <a:spcPts val="800"/>
              </a:spcBef>
              <a:buFont typeface="Georgia" panose="02040502050405020303" pitchFamily="18" charset="0"/>
              <a:buChar char="–"/>
              <a:defRPr sz="1800">
                <a:solidFill>
                  <a:schemeClr val="bg1"/>
                </a:solidFill>
                <a:latin typeface="Arial" panose="020B0604020202020204" pitchFamily="34" charset="0"/>
                <a:cs typeface="Arial" panose="020B0604020202020204" pitchFamily="34" charset="0"/>
              </a:defRPr>
            </a:lvl3pPr>
            <a:lvl4pPr marL="958827" indent="-228594" algn="l">
              <a:lnSpc>
                <a:spcPct val="90000"/>
              </a:lnSpc>
              <a:buFont typeface="Georgia" panose="02040502050405020303" pitchFamily="18" charset="0"/>
              <a:buChar char="–"/>
              <a:defRPr sz="1800">
                <a:solidFill>
                  <a:schemeClr val="bg1"/>
                </a:solidFill>
                <a:latin typeface="Arial" panose="020B0604020202020204" pitchFamily="34" charset="0"/>
                <a:cs typeface="Arial" panose="020B0604020202020204" pitchFamily="34" charset="0"/>
              </a:defRPr>
            </a:lvl4pPr>
            <a:lvl5pPr marL="143996" indent="-380990" algn="l">
              <a:buFont typeface="Arial"/>
              <a:buChar char="•"/>
              <a:defRPr sz="1867">
                <a:solidFill>
                  <a:schemeClr val="tx1"/>
                </a:solidFill>
                <a:latin typeface="Georgia"/>
                <a:cs typeface="Georgia"/>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2" name="Dian numeron paikkamerkki 1">
            <a:extLst>
              <a:ext uri="{FF2B5EF4-FFF2-40B4-BE49-F238E27FC236}">
                <a16:creationId xmlns:a16="http://schemas.microsoft.com/office/drawing/2014/main" id="{B4962FB9-FC64-42D3-9FA8-23DA27C83B88}"/>
              </a:ext>
            </a:extLst>
          </p:cNvPr>
          <p:cNvSpPr>
            <a:spLocks noGrp="1"/>
          </p:cNvSpPr>
          <p:nvPr>
            <p:ph type="sldNum" sz="quarter" idx="21"/>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3E078C10-ABC5-4EF7-9B5E-599CE2B16BF5}" type="slidenum">
              <a:rPr lang="LID4096" smtClean="0"/>
              <a:pPr/>
              <a:t>‹#›</a:t>
            </a:fld>
            <a:endParaRPr lang="LID4096"/>
          </a:p>
        </p:txBody>
      </p:sp>
      <p:pic>
        <p:nvPicPr>
          <p:cNvPr id="9" name="Picture 8">
            <a:extLst>
              <a:ext uri="{FF2B5EF4-FFF2-40B4-BE49-F238E27FC236}">
                <a16:creationId xmlns:a16="http://schemas.microsoft.com/office/drawing/2014/main" id="{884FCB64-D060-9148-BFDB-5C606D863F6A}"/>
              </a:ext>
            </a:extLst>
          </p:cNvPr>
          <p:cNvPicPr>
            <a:picLocks noChangeAspect="1"/>
          </p:cNvPicPr>
          <p:nvPr userDrawn="1"/>
        </p:nvPicPr>
        <p:blipFill>
          <a:blip r:embed="rId2"/>
          <a:stretch>
            <a:fillRect/>
          </a:stretch>
        </p:blipFill>
        <p:spPr>
          <a:xfrm>
            <a:off x="11073600" y="6490800"/>
            <a:ext cx="961200" cy="181192"/>
          </a:xfrm>
          <a:prstGeom prst="rect">
            <a:avLst/>
          </a:prstGeom>
        </p:spPr>
      </p:pic>
    </p:spTree>
    <p:extLst>
      <p:ext uri="{BB962C8B-B14F-4D97-AF65-F5344CB8AC3E}">
        <p14:creationId xmlns:p14="http://schemas.microsoft.com/office/powerpoint/2010/main" val="19196687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P (vaalea pohja) ei tekstiä">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A1F29E92-13E2-4B05-86F4-E270E57010B1}"/>
              </a:ext>
            </a:extLst>
          </p:cNvPr>
          <p:cNvSpPr>
            <a:spLocks noGrp="1"/>
          </p:cNvSpPr>
          <p:nvPr>
            <p:ph type="sldNum" sz="quarter" idx="10"/>
          </p:nvPr>
        </p:nvSpPr>
        <p:spPr/>
        <p:txBody>
          <a:bodyPr/>
          <a:lstStyle>
            <a:lvl1pPr>
              <a:defRPr>
                <a:latin typeface="Arial" panose="020B0604020202020204" pitchFamily="34" charset="0"/>
                <a:cs typeface="Arial" panose="020B0604020202020204" pitchFamily="34" charset="0"/>
              </a:defRPr>
            </a:lvl1pPr>
          </a:lstStyle>
          <a:p>
            <a:fld id="{3E078C10-ABC5-4EF7-9B5E-599CE2B16BF5}" type="slidenum">
              <a:rPr lang="LID4096" smtClean="0"/>
              <a:pPr/>
              <a:t>‹#›</a:t>
            </a:fld>
            <a:endParaRPr lang="LID4096"/>
          </a:p>
        </p:txBody>
      </p:sp>
      <p:pic>
        <p:nvPicPr>
          <p:cNvPr id="3" name="Picture 2">
            <a:extLst>
              <a:ext uri="{FF2B5EF4-FFF2-40B4-BE49-F238E27FC236}">
                <a16:creationId xmlns:a16="http://schemas.microsoft.com/office/drawing/2014/main" id="{0859A811-D685-6F4A-AEF4-7D78E6B511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Tree>
    <p:extLst>
      <p:ext uri="{BB962C8B-B14F-4D97-AF65-F5344CB8AC3E}">
        <p14:creationId xmlns:p14="http://schemas.microsoft.com/office/powerpoint/2010/main" val="17582189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P (tumma pohja)">
    <p:bg>
      <p:bgPr>
        <a:solidFill>
          <a:schemeClr val="tx1"/>
        </a:solidFill>
        <a:effectLst/>
      </p:bgPr>
    </p:bg>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76EDEAB3-EA17-477F-885E-3547B75FD537}"/>
              </a:ext>
            </a:extLst>
          </p:cNvPr>
          <p:cNvSpPr>
            <a:spLocks noGrp="1"/>
          </p:cNvSpPr>
          <p:nvPr>
            <p:ph type="sldNum" sz="quarter" idx="10"/>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3E078C10-ABC5-4EF7-9B5E-599CE2B16BF5}" type="slidenum">
              <a:rPr lang="LID4096" smtClean="0"/>
              <a:pPr/>
              <a:t>‹#›</a:t>
            </a:fld>
            <a:endParaRPr lang="LID4096"/>
          </a:p>
        </p:txBody>
      </p:sp>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Tree>
    <p:extLst>
      <p:ext uri="{BB962C8B-B14F-4D97-AF65-F5344CB8AC3E}">
        <p14:creationId xmlns:p14="http://schemas.microsoft.com/office/powerpoint/2010/main" val="28072276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äliotsikko V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2084202"/>
            <a:ext cx="10080624" cy="1632181"/>
          </a:xfrm>
          <a:prstGeom prst="rect">
            <a:avLst/>
          </a:prstGeom>
        </p:spPr>
        <p:txBody>
          <a:bodyPr bIns="140400" anchor="b" anchorCtr="0"/>
          <a:lstStyle>
            <a:lvl1pPr algn="ctr">
              <a:defRPr sz="4000" cap="none"/>
            </a:lvl1pPr>
          </a:lstStyle>
          <a:p>
            <a:r>
              <a:rPr lang="fi-FI"/>
              <a:t>Väliotsikko + VP</a:t>
            </a:r>
            <a:endParaRPr lang="en-US"/>
          </a:p>
        </p:txBody>
      </p:sp>
      <p:sp>
        <p:nvSpPr>
          <p:cNvPr id="6" name="Text Placeholder 5"/>
          <p:cNvSpPr>
            <a:spLocks noGrp="1"/>
          </p:cNvSpPr>
          <p:nvPr>
            <p:ph type="body" sz="quarter" idx="11" hasCustomPrompt="1"/>
          </p:nvPr>
        </p:nvSpPr>
        <p:spPr>
          <a:xfrm>
            <a:off x="1055689" y="3861375"/>
            <a:ext cx="10080624" cy="575733"/>
          </a:xfrm>
          <a:prstGeom prst="rect">
            <a:avLst/>
          </a:prstGeom>
        </p:spPr>
        <p:txBody>
          <a:bodyPr/>
          <a:lstStyle>
            <a:lvl1pPr marL="0" indent="0" algn="ctr">
              <a:buNone/>
              <a:defRPr>
                <a:latin typeface="Arial" panose="020B0604020202020204" pitchFamily="34" charset="0"/>
                <a:cs typeface="Arial" panose="020B0604020202020204" pitchFamily="34" charset="0"/>
              </a:defRPr>
            </a:lvl1pPr>
          </a:lstStyle>
          <a:p>
            <a:pPr lvl="0"/>
            <a:r>
              <a:rPr lang="en-GB" err="1"/>
              <a:t>Muokkaa</a:t>
            </a:r>
            <a:r>
              <a:rPr lang="en-GB"/>
              <a:t> </a:t>
            </a:r>
            <a:r>
              <a:rPr lang="en-GB" err="1"/>
              <a:t>napsauttamalla</a:t>
            </a:r>
            <a:endParaRPr lang="en-GB"/>
          </a:p>
        </p:txBody>
      </p:sp>
      <p:sp>
        <p:nvSpPr>
          <p:cNvPr id="3" name="Dian numeron paikkamerkki 2">
            <a:extLst>
              <a:ext uri="{FF2B5EF4-FFF2-40B4-BE49-F238E27FC236}">
                <a16:creationId xmlns:a16="http://schemas.microsoft.com/office/drawing/2014/main" id="{F0B11A6E-42AA-4090-BEF8-8EDBC7DDE075}"/>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E078C10-ABC5-4EF7-9B5E-599CE2B16BF5}" type="slidenum">
              <a:rPr lang="LID4096" smtClean="0"/>
              <a:pPr/>
              <a:t>‹#›</a:t>
            </a:fld>
            <a:endParaRPr lang="LID4096"/>
          </a:p>
        </p:txBody>
      </p:sp>
      <p:pic>
        <p:nvPicPr>
          <p:cNvPr id="7" name="Picture 6">
            <a:extLst>
              <a:ext uri="{FF2B5EF4-FFF2-40B4-BE49-F238E27FC236}">
                <a16:creationId xmlns:a16="http://schemas.microsoft.com/office/drawing/2014/main" id="{7F7B64EB-9373-B24F-A3F8-8860C5C84A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Tree>
    <p:extLst>
      <p:ext uri="{BB962C8B-B14F-4D97-AF65-F5344CB8AC3E}">
        <p14:creationId xmlns:p14="http://schemas.microsoft.com/office/powerpoint/2010/main" val="22630794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äliotsikko TP">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2084202"/>
            <a:ext cx="10080624" cy="1632181"/>
          </a:xfrm>
          <a:prstGeom prst="rect">
            <a:avLst/>
          </a:prstGeom>
        </p:spPr>
        <p:txBody>
          <a:bodyPr bIns="140400" anchor="b" anchorCtr="0"/>
          <a:lstStyle>
            <a:lvl1pPr algn="ctr">
              <a:defRPr sz="4000" cap="none">
                <a:solidFill>
                  <a:schemeClr val="bg1"/>
                </a:solidFill>
              </a:defRPr>
            </a:lvl1pPr>
          </a:lstStyle>
          <a:p>
            <a:r>
              <a:rPr lang="fi-FI"/>
              <a:t>Väliotsikko + TP</a:t>
            </a:r>
            <a:endParaRPr lang="en-US"/>
          </a:p>
        </p:txBody>
      </p:sp>
      <p:sp>
        <p:nvSpPr>
          <p:cNvPr id="6" name="Text Placeholder 5"/>
          <p:cNvSpPr>
            <a:spLocks noGrp="1"/>
          </p:cNvSpPr>
          <p:nvPr>
            <p:ph type="body" sz="quarter" idx="11" hasCustomPrompt="1"/>
          </p:nvPr>
        </p:nvSpPr>
        <p:spPr>
          <a:xfrm>
            <a:off x="1055689" y="3861375"/>
            <a:ext cx="10080624" cy="575733"/>
          </a:xfrm>
          <a:prstGeom prst="rect">
            <a:avLst/>
          </a:prstGeom>
        </p:spPr>
        <p:txBody>
          <a:bodyPr/>
          <a:lstStyle>
            <a:lvl1pPr marL="0" indent="0" algn="ctr">
              <a:buNone/>
              <a:defRPr>
                <a:solidFill>
                  <a:schemeClr val="bg1"/>
                </a:solidFill>
                <a:latin typeface="Arial" panose="020B0604020202020204" pitchFamily="34" charset="0"/>
                <a:cs typeface="Arial" panose="020B0604020202020204" pitchFamily="34" charset="0"/>
              </a:defRPr>
            </a:lvl1pPr>
          </a:lstStyle>
          <a:p>
            <a:pPr lvl="0"/>
            <a:r>
              <a:rPr lang="en-GB" err="1"/>
              <a:t>Muokkaa</a:t>
            </a:r>
            <a:r>
              <a:rPr lang="en-GB"/>
              <a:t> </a:t>
            </a:r>
            <a:r>
              <a:rPr lang="en-GB" err="1"/>
              <a:t>napsauttamalla</a:t>
            </a:r>
            <a:endParaRPr lang="en-GB"/>
          </a:p>
        </p:txBody>
      </p:sp>
      <p:pic>
        <p:nvPicPr>
          <p:cNvPr id="7" name="Picture 6">
            <a:extLst>
              <a:ext uri="{FF2B5EF4-FFF2-40B4-BE49-F238E27FC236}">
                <a16:creationId xmlns:a16="http://schemas.microsoft.com/office/drawing/2014/main" id="{F93495C6-4304-4E4A-97C2-9350558AA287}"/>
              </a:ext>
            </a:extLst>
          </p:cNvPr>
          <p:cNvPicPr>
            <a:picLocks noChangeAspect="1"/>
          </p:cNvPicPr>
          <p:nvPr userDrawn="1"/>
        </p:nvPicPr>
        <p:blipFill>
          <a:blip r:embed="rId2"/>
          <a:stretch>
            <a:fillRect/>
          </a:stretch>
        </p:blipFill>
        <p:spPr>
          <a:xfrm>
            <a:off x="11073600" y="6490800"/>
            <a:ext cx="961200" cy="181192"/>
          </a:xfrm>
          <a:prstGeom prst="rect">
            <a:avLst/>
          </a:prstGeom>
        </p:spPr>
      </p:pic>
    </p:spTree>
    <p:extLst>
      <p:ext uri="{BB962C8B-B14F-4D97-AF65-F5344CB8AC3E}">
        <p14:creationId xmlns:p14="http://schemas.microsoft.com/office/powerpoint/2010/main" val="21841065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ifti-fifti (musta lukittu)">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FBD2C0-8EAE-6F49-80B2-BFD76295107D}"/>
              </a:ext>
            </a:extLst>
          </p:cNvPr>
          <p:cNvSpPr/>
          <p:nvPr userDrawn="1"/>
        </p:nvSpPr>
        <p:spPr>
          <a:xfrm>
            <a:off x="0" y="0"/>
            <a:ext cx="6096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912420DA-6BDC-E1E3-AF0E-D3D6E32F9D41}"/>
              </a:ext>
            </a:extLst>
          </p:cNvPr>
          <p:cNvSpPr>
            <a:spLocks noGrp="1"/>
          </p:cNvSpPr>
          <p:nvPr>
            <p:ph type="title" hasCustomPrompt="1"/>
          </p:nvPr>
        </p:nvSpPr>
        <p:spPr>
          <a:xfrm>
            <a:off x="515937" y="548680"/>
            <a:ext cx="4859337" cy="1440458"/>
          </a:xfrm>
          <a:prstGeom prst="rect">
            <a:avLst/>
          </a:prstGeom>
        </p:spPr>
        <p:txBody>
          <a:bodyPr/>
          <a:lstStyle>
            <a:lvl1pPr>
              <a:defRPr sz="2800">
                <a:solidFill>
                  <a:schemeClr val="bg1"/>
                </a:solidFill>
              </a:defRPr>
            </a:lvl1pPr>
          </a:lstStyle>
          <a:p>
            <a:pPr lvl="0"/>
            <a:r>
              <a:rPr lang="fi-FI" err="1"/>
              <a:t>Fifti</a:t>
            </a:r>
            <a:r>
              <a:rPr lang="fi-FI"/>
              <a:t> otsikko tummalla taustalla</a:t>
            </a:r>
          </a:p>
        </p:txBody>
      </p:sp>
      <p:sp>
        <p:nvSpPr>
          <p:cNvPr id="6" name="Text Placeholder 11"/>
          <p:cNvSpPr>
            <a:spLocks noGrp="1"/>
          </p:cNvSpPr>
          <p:nvPr>
            <p:ph type="body" sz="quarter" idx="19"/>
          </p:nvPr>
        </p:nvSpPr>
        <p:spPr>
          <a:xfrm>
            <a:off x="515938" y="1989138"/>
            <a:ext cx="4859337"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400">
                <a:solidFill>
                  <a:schemeClr val="bg1"/>
                </a:solidFill>
                <a:latin typeface="Arial" panose="020B0604020202020204" pitchFamily="34" charset="0"/>
                <a:cs typeface="Arial" panose="020B0604020202020204" pitchFamily="34" charset="0"/>
              </a:defRPr>
            </a:lvl1pPr>
            <a:lvl2pPr marL="476239" indent="-237061" algn="l">
              <a:lnSpc>
                <a:spcPct val="90000"/>
              </a:lnSpc>
              <a:spcBef>
                <a:spcPts val="800"/>
              </a:spcBef>
              <a:buFont typeface="Georgia" panose="02040502050405020303" pitchFamily="18" charset="0"/>
              <a:buChar char="–"/>
              <a:defRPr sz="2000">
                <a:solidFill>
                  <a:schemeClr val="bg1"/>
                </a:solidFill>
                <a:latin typeface="Arial" panose="020B0604020202020204" pitchFamily="34" charset="0"/>
                <a:cs typeface="Arial" panose="020B0604020202020204" pitchFamily="34" charset="0"/>
              </a:defRPr>
            </a:lvl2pPr>
            <a:lvl3pPr marL="717533" indent="-228594" algn="l">
              <a:lnSpc>
                <a:spcPct val="90000"/>
              </a:lnSpc>
              <a:spcBef>
                <a:spcPts val="800"/>
              </a:spcBef>
              <a:buFont typeface="Georgia" panose="02040502050405020303" pitchFamily="18" charset="0"/>
              <a:buChar char="–"/>
              <a:defRPr sz="1800">
                <a:solidFill>
                  <a:schemeClr val="bg1"/>
                </a:solidFill>
                <a:latin typeface="Arial" panose="020B0604020202020204" pitchFamily="34" charset="0"/>
                <a:cs typeface="Arial" panose="020B0604020202020204" pitchFamily="34" charset="0"/>
              </a:defRPr>
            </a:lvl3pPr>
            <a:lvl4pPr marL="958827" indent="-228594" algn="l">
              <a:lnSpc>
                <a:spcPct val="90000"/>
              </a:lnSpc>
              <a:buFont typeface="Georgia" panose="02040502050405020303" pitchFamily="18" charset="0"/>
              <a:buChar char="–"/>
              <a:defRPr sz="1800">
                <a:solidFill>
                  <a:schemeClr val="bg1"/>
                </a:solidFill>
                <a:latin typeface="Arial" panose="020B0604020202020204" pitchFamily="34" charset="0"/>
                <a:cs typeface="Arial" panose="020B0604020202020204" pitchFamily="34" charset="0"/>
              </a:defRPr>
            </a:lvl4pPr>
            <a:lvl5pPr marL="143996" indent="-380990" algn="l">
              <a:buFont typeface="Arial"/>
              <a:buChar char="•"/>
              <a:defRPr sz="1867">
                <a:solidFill>
                  <a:schemeClr val="tx1"/>
                </a:solidFill>
                <a:latin typeface="Georgia"/>
                <a:cs typeface="Georgia"/>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12" name="Text Placeholder 8"/>
          <p:cNvSpPr>
            <a:spLocks noGrp="1"/>
          </p:cNvSpPr>
          <p:nvPr>
            <p:ph type="body" sz="quarter" idx="17" hasCustomPrompt="1"/>
          </p:nvPr>
        </p:nvSpPr>
        <p:spPr>
          <a:xfrm>
            <a:off x="6816725" y="548682"/>
            <a:ext cx="4859337" cy="1440456"/>
          </a:xfrm>
          <a:prstGeom prst="rect">
            <a:avLst/>
          </a:prstGeom>
        </p:spPr>
        <p:txBody>
          <a:bodyPr/>
          <a:lstStyle>
            <a:lvl1pPr marL="0" indent="0" algn="l">
              <a:buNone/>
              <a:defRPr sz="2800" b="1">
                <a:solidFill>
                  <a:schemeClr val="tx1"/>
                </a:solidFill>
                <a:latin typeface="Arial Black"/>
                <a:cs typeface="Arial Black"/>
              </a:defRPr>
            </a:lvl1pPr>
          </a:lstStyle>
          <a:p>
            <a:pPr lvl="0"/>
            <a:r>
              <a:rPr lang="fi-FI" err="1"/>
              <a:t>Fifti</a:t>
            </a:r>
            <a:r>
              <a:rPr lang="fi-FI"/>
              <a:t> otsikko vaalealla taustalla</a:t>
            </a:r>
          </a:p>
        </p:txBody>
      </p:sp>
      <p:sp>
        <p:nvSpPr>
          <p:cNvPr id="14" name="Text Placeholder 11">
            <a:extLst>
              <a:ext uri="{FF2B5EF4-FFF2-40B4-BE49-F238E27FC236}">
                <a16:creationId xmlns:a16="http://schemas.microsoft.com/office/drawing/2014/main" id="{47F9C5A6-7052-CE41-8D32-DE7769D502D4}"/>
              </a:ext>
            </a:extLst>
          </p:cNvPr>
          <p:cNvSpPr>
            <a:spLocks noGrp="1"/>
          </p:cNvSpPr>
          <p:nvPr>
            <p:ph type="body" sz="quarter" idx="20"/>
          </p:nvPr>
        </p:nvSpPr>
        <p:spPr>
          <a:xfrm>
            <a:off x="6816080" y="1989138"/>
            <a:ext cx="4859983"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400">
                <a:solidFill>
                  <a:schemeClr val="tx1"/>
                </a:solidFill>
                <a:latin typeface="Arial" panose="020B0604020202020204" pitchFamily="34" charset="0"/>
                <a:cs typeface="Arial" panose="020B0604020202020204" pitchFamily="34" charset="0"/>
              </a:defRPr>
            </a:lvl1pPr>
            <a:lvl2pPr marL="476239" indent="-237061" algn="l">
              <a:lnSpc>
                <a:spcPct val="90000"/>
              </a:lnSpc>
              <a:spcBef>
                <a:spcPts val="800"/>
              </a:spcBef>
              <a:buFont typeface="Georgia" panose="02040502050405020303" pitchFamily="18" charset="0"/>
              <a:buChar char="–"/>
              <a:defRPr sz="2000">
                <a:solidFill>
                  <a:schemeClr val="tx1"/>
                </a:solidFill>
                <a:latin typeface="Arial" panose="020B0604020202020204" pitchFamily="34" charset="0"/>
                <a:cs typeface="Arial" panose="020B0604020202020204" pitchFamily="34" charset="0"/>
              </a:defRPr>
            </a:lvl2pPr>
            <a:lvl3pPr marL="717533" indent="-228594" algn="l">
              <a:lnSpc>
                <a:spcPct val="90000"/>
              </a:lnSpc>
              <a:spcBef>
                <a:spcPts val="800"/>
              </a:spcBef>
              <a:buFont typeface="Georgia" panose="02040502050405020303" pitchFamily="18" charset="0"/>
              <a:buChar char="–"/>
              <a:defRPr sz="1800">
                <a:solidFill>
                  <a:schemeClr val="tx1"/>
                </a:solidFill>
                <a:latin typeface="Arial" panose="020B0604020202020204" pitchFamily="34" charset="0"/>
                <a:cs typeface="Arial" panose="020B0604020202020204" pitchFamily="34" charset="0"/>
              </a:defRPr>
            </a:lvl3pPr>
            <a:lvl4pPr marL="958827" indent="-228594" algn="l">
              <a:lnSpc>
                <a:spcPct val="90000"/>
              </a:lnSpc>
              <a:buFont typeface="Georgia" panose="02040502050405020303" pitchFamily="18" charset="0"/>
              <a:buChar char="–"/>
              <a:defRPr sz="1800">
                <a:solidFill>
                  <a:schemeClr val="tx1"/>
                </a:solidFill>
                <a:latin typeface="Arial" panose="020B0604020202020204" pitchFamily="34" charset="0"/>
                <a:cs typeface="Arial" panose="020B0604020202020204" pitchFamily="34" charset="0"/>
              </a:defRPr>
            </a:lvl4pPr>
            <a:lvl5pPr marL="143996" indent="-380990" algn="l">
              <a:buFont typeface="Arial"/>
              <a:buChar char="•"/>
              <a:defRPr sz="1867">
                <a:solidFill>
                  <a:schemeClr val="tx1"/>
                </a:solidFill>
                <a:latin typeface="Georgia"/>
                <a:cs typeface="Georgia"/>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pic>
        <p:nvPicPr>
          <p:cNvPr id="11" name="Picture 10">
            <a:extLst>
              <a:ext uri="{FF2B5EF4-FFF2-40B4-BE49-F238E27FC236}">
                <a16:creationId xmlns:a16="http://schemas.microsoft.com/office/drawing/2014/main" id="{0DB3CB5C-22E9-4042-92EE-7C27EA358E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Tree>
    <p:extLst>
      <p:ext uri="{BB962C8B-B14F-4D97-AF65-F5344CB8AC3E}">
        <p14:creationId xmlns:p14="http://schemas.microsoft.com/office/powerpoint/2010/main" val="1013996279"/>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ifiti-fifti 2 (musta lukitt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A240A0-EC0C-F849-919E-726CBE055A36}"/>
              </a:ext>
            </a:extLst>
          </p:cNvPr>
          <p:cNvSpPr/>
          <p:nvPr userDrawn="1"/>
        </p:nvSpPr>
        <p:spPr>
          <a:xfrm>
            <a:off x="6096000" y="0"/>
            <a:ext cx="6096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3" name="Otsikko 2">
            <a:extLst>
              <a:ext uri="{FF2B5EF4-FFF2-40B4-BE49-F238E27FC236}">
                <a16:creationId xmlns:a16="http://schemas.microsoft.com/office/drawing/2014/main" id="{DDAACF50-B49B-FE3F-9A41-C3FCA16F21CE}"/>
              </a:ext>
            </a:extLst>
          </p:cNvPr>
          <p:cNvSpPr>
            <a:spLocks noGrp="1"/>
          </p:cNvSpPr>
          <p:nvPr>
            <p:ph type="title" hasCustomPrompt="1"/>
          </p:nvPr>
        </p:nvSpPr>
        <p:spPr>
          <a:xfrm>
            <a:off x="515938" y="548680"/>
            <a:ext cx="4859336" cy="1248139"/>
          </a:xfrm>
          <a:prstGeom prst="rect">
            <a:avLst/>
          </a:prstGeom>
        </p:spPr>
        <p:txBody>
          <a:bodyPr/>
          <a:lstStyle>
            <a:lvl1pPr>
              <a:defRPr sz="2800"/>
            </a:lvl1pPr>
          </a:lstStyle>
          <a:p>
            <a:pPr lvl="0"/>
            <a:r>
              <a:rPr lang="fi-FI" err="1"/>
              <a:t>Fifti</a:t>
            </a:r>
            <a:r>
              <a:rPr lang="fi-FI"/>
              <a:t> otsikko vaalealla taustalla</a:t>
            </a:r>
          </a:p>
        </p:txBody>
      </p:sp>
      <p:sp>
        <p:nvSpPr>
          <p:cNvPr id="10" name="Text Placeholder 11"/>
          <p:cNvSpPr>
            <a:spLocks noGrp="1"/>
          </p:cNvSpPr>
          <p:nvPr>
            <p:ph type="body" sz="quarter" idx="19"/>
          </p:nvPr>
        </p:nvSpPr>
        <p:spPr>
          <a:xfrm>
            <a:off x="515938" y="1989138"/>
            <a:ext cx="4859337"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400">
                <a:solidFill>
                  <a:schemeClr val="tx1"/>
                </a:solidFill>
                <a:latin typeface="Arial" panose="020B0604020202020204" pitchFamily="34" charset="0"/>
                <a:cs typeface="Arial" panose="020B0604020202020204" pitchFamily="34" charset="0"/>
              </a:defRPr>
            </a:lvl1pPr>
            <a:lvl2pPr marL="476239" indent="-237061" algn="l">
              <a:lnSpc>
                <a:spcPct val="90000"/>
              </a:lnSpc>
              <a:spcBef>
                <a:spcPts val="800"/>
              </a:spcBef>
              <a:buFont typeface="Georgia" panose="02040502050405020303" pitchFamily="18" charset="0"/>
              <a:buChar char="–"/>
              <a:defRPr sz="2000">
                <a:solidFill>
                  <a:schemeClr val="tx1"/>
                </a:solidFill>
                <a:latin typeface="Arial" panose="020B0604020202020204" pitchFamily="34" charset="0"/>
                <a:cs typeface="Arial" panose="020B0604020202020204" pitchFamily="34" charset="0"/>
              </a:defRPr>
            </a:lvl2pPr>
            <a:lvl3pPr marL="717533" indent="-228594" algn="l" defTabSz="715415">
              <a:lnSpc>
                <a:spcPct val="90000"/>
              </a:lnSpc>
              <a:spcBef>
                <a:spcPts val="800"/>
              </a:spcBef>
              <a:buFont typeface="Georgia" panose="02040502050405020303" pitchFamily="18" charset="0"/>
              <a:buChar char="–"/>
              <a:defRPr sz="1800">
                <a:solidFill>
                  <a:schemeClr val="tx1"/>
                </a:solidFill>
                <a:latin typeface="Arial" panose="020B0604020202020204" pitchFamily="34" charset="0"/>
                <a:cs typeface="Arial" panose="020B0604020202020204" pitchFamily="34" charset="0"/>
              </a:defRPr>
            </a:lvl3pPr>
            <a:lvl4pPr marL="958827" indent="-228594" algn="l">
              <a:lnSpc>
                <a:spcPct val="90000"/>
              </a:lnSpc>
              <a:buFont typeface="Georgia" panose="02040502050405020303" pitchFamily="18" charset="0"/>
              <a:buChar char="–"/>
              <a:defRPr sz="1800">
                <a:solidFill>
                  <a:schemeClr val="tx1"/>
                </a:solidFill>
                <a:latin typeface="Arial" panose="020B0604020202020204" pitchFamily="34" charset="0"/>
                <a:cs typeface="Arial" panose="020B0604020202020204" pitchFamily="34" charset="0"/>
              </a:defRPr>
            </a:lvl4pPr>
            <a:lvl5pPr marL="143996" indent="-380990" algn="l">
              <a:buFont typeface="Arial"/>
              <a:buChar char="•"/>
              <a:defRPr sz="1867">
                <a:solidFill>
                  <a:schemeClr val="tx1"/>
                </a:solidFill>
                <a:latin typeface="Georgia"/>
                <a:cs typeface="Georgia"/>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2" name="Tekstin paikkamerkki 6">
            <a:extLst>
              <a:ext uri="{FF2B5EF4-FFF2-40B4-BE49-F238E27FC236}">
                <a16:creationId xmlns:a16="http://schemas.microsoft.com/office/drawing/2014/main" id="{1961626C-30E4-2049-AE46-DD755FE5AE68}"/>
              </a:ext>
            </a:extLst>
          </p:cNvPr>
          <p:cNvSpPr>
            <a:spLocks noGrp="1"/>
          </p:cNvSpPr>
          <p:nvPr>
            <p:ph type="body" sz="quarter" idx="20" hasCustomPrompt="1"/>
          </p:nvPr>
        </p:nvSpPr>
        <p:spPr>
          <a:xfrm>
            <a:off x="6816080" y="548680"/>
            <a:ext cx="4859983" cy="1248139"/>
          </a:xfrm>
          <a:prstGeom prst="rect">
            <a:avLst/>
          </a:prstGeom>
        </p:spPr>
        <p:txBody>
          <a:bodyPr/>
          <a:lstStyle>
            <a:lvl1pPr marL="0" indent="0" algn="l">
              <a:lnSpc>
                <a:spcPct val="100000"/>
              </a:lnSpc>
              <a:spcBef>
                <a:spcPts val="0"/>
              </a:spcBef>
              <a:buFont typeface="Arial"/>
              <a:buNone/>
              <a:defRPr sz="2800" b="1">
                <a:solidFill>
                  <a:schemeClr val="bg1"/>
                </a:solidFill>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err="1"/>
              <a:t>Fifti</a:t>
            </a:r>
            <a:r>
              <a:rPr lang="fi-FI"/>
              <a:t> otsikko tummalla taustalla</a:t>
            </a:r>
            <a:endParaRPr lang="en-GB"/>
          </a:p>
        </p:txBody>
      </p:sp>
      <p:sp>
        <p:nvSpPr>
          <p:cNvPr id="13" name="Text Placeholder 11">
            <a:extLst>
              <a:ext uri="{FF2B5EF4-FFF2-40B4-BE49-F238E27FC236}">
                <a16:creationId xmlns:a16="http://schemas.microsoft.com/office/drawing/2014/main" id="{6C0B2B0D-7643-4340-BA07-93F51A1FD740}"/>
              </a:ext>
            </a:extLst>
          </p:cNvPr>
          <p:cNvSpPr>
            <a:spLocks noGrp="1"/>
          </p:cNvSpPr>
          <p:nvPr>
            <p:ph type="body" sz="quarter" idx="21"/>
          </p:nvPr>
        </p:nvSpPr>
        <p:spPr>
          <a:xfrm>
            <a:off x="6816080" y="1989138"/>
            <a:ext cx="4859983"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400">
                <a:solidFill>
                  <a:schemeClr val="bg1"/>
                </a:solidFill>
                <a:latin typeface="Arial" panose="020B0604020202020204" pitchFamily="34" charset="0"/>
                <a:cs typeface="Arial" panose="020B0604020202020204" pitchFamily="34" charset="0"/>
              </a:defRPr>
            </a:lvl1pPr>
            <a:lvl2pPr marL="476239" indent="-237061" algn="l">
              <a:lnSpc>
                <a:spcPct val="90000"/>
              </a:lnSpc>
              <a:spcBef>
                <a:spcPts val="800"/>
              </a:spcBef>
              <a:buFont typeface="Georgia" panose="02040502050405020303" pitchFamily="18" charset="0"/>
              <a:buChar char="–"/>
              <a:defRPr sz="2000">
                <a:solidFill>
                  <a:schemeClr val="bg1"/>
                </a:solidFill>
                <a:latin typeface="Arial" panose="020B0604020202020204" pitchFamily="34" charset="0"/>
                <a:cs typeface="Arial" panose="020B0604020202020204" pitchFamily="34" charset="0"/>
              </a:defRPr>
            </a:lvl2pPr>
            <a:lvl3pPr marL="717533" indent="-228594" algn="l" defTabSz="715415">
              <a:lnSpc>
                <a:spcPct val="90000"/>
              </a:lnSpc>
              <a:spcBef>
                <a:spcPts val="800"/>
              </a:spcBef>
              <a:buFont typeface="Georgia" panose="02040502050405020303" pitchFamily="18" charset="0"/>
              <a:buChar char="–"/>
              <a:defRPr sz="1800">
                <a:solidFill>
                  <a:schemeClr val="bg1"/>
                </a:solidFill>
                <a:latin typeface="Arial" panose="020B0604020202020204" pitchFamily="34" charset="0"/>
                <a:cs typeface="Arial" panose="020B0604020202020204" pitchFamily="34" charset="0"/>
              </a:defRPr>
            </a:lvl3pPr>
            <a:lvl4pPr marL="958827" indent="-228594" algn="l">
              <a:lnSpc>
                <a:spcPct val="90000"/>
              </a:lnSpc>
              <a:buFont typeface="Georgia" panose="02040502050405020303" pitchFamily="18" charset="0"/>
              <a:buChar char="–"/>
              <a:defRPr sz="1800">
                <a:solidFill>
                  <a:schemeClr val="bg1"/>
                </a:solidFill>
                <a:latin typeface="Arial" panose="020B0604020202020204" pitchFamily="34" charset="0"/>
                <a:cs typeface="Arial" panose="020B0604020202020204" pitchFamily="34" charset="0"/>
              </a:defRPr>
            </a:lvl4pPr>
            <a:lvl5pPr marL="143996" indent="-380990" algn="l">
              <a:buFont typeface="Arial"/>
              <a:buChar char="•"/>
              <a:defRPr sz="1867">
                <a:solidFill>
                  <a:schemeClr val="tx1"/>
                </a:solidFill>
                <a:latin typeface="Georgia"/>
                <a:cs typeface="Georgia"/>
              </a:defRPr>
            </a:lvl5pPr>
          </a:lstStyle>
          <a:p>
            <a:pPr lvl="0"/>
            <a:r>
              <a:rPr lang="en-GB"/>
              <a:t>Click to edit Master text styles</a:t>
            </a:r>
          </a:p>
          <a:p>
            <a:pPr lvl="1"/>
            <a:r>
              <a:rPr lang="en-GB"/>
              <a:t>Second level</a:t>
            </a:r>
          </a:p>
          <a:p>
            <a:pPr lvl="2"/>
            <a:r>
              <a:rPr lang="en-GB"/>
              <a:t>Third level</a:t>
            </a:r>
          </a:p>
          <a:p>
            <a:pPr lvl="3"/>
            <a:r>
              <a:rPr lang="en-GB"/>
              <a:t>Fourth level</a:t>
            </a:r>
          </a:p>
        </p:txBody>
      </p:sp>
      <p:pic>
        <p:nvPicPr>
          <p:cNvPr id="11" name="Picture 10">
            <a:extLst>
              <a:ext uri="{FF2B5EF4-FFF2-40B4-BE49-F238E27FC236}">
                <a16:creationId xmlns:a16="http://schemas.microsoft.com/office/drawing/2014/main" id="{5FCF7963-2318-CC45-A900-02136CBD6A61}"/>
              </a:ext>
            </a:extLst>
          </p:cNvPr>
          <p:cNvPicPr>
            <a:picLocks noChangeAspect="1"/>
          </p:cNvPicPr>
          <p:nvPr userDrawn="1"/>
        </p:nvPicPr>
        <p:blipFill>
          <a:blip r:embed="rId2"/>
          <a:stretch>
            <a:fillRect/>
          </a:stretch>
        </p:blipFill>
        <p:spPr>
          <a:xfrm>
            <a:off x="11073600" y="6490800"/>
            <a:ext cx="961200" cy="181192"/>
          </a:xfrm>
          <a:prstGeom prst="rect">
            <a:avLst/>
          </a:prstGeom>
        </p:spPr>
      </p:pic>
    </p:spTree>
    <p:extLst>
      <p:ext uri="{BB962C8B-B14F-4D97-AF65-F5344CB8AC3E}">
        <p14:creationId xmlns:p14="http://schemas.microsoft.com/office/powerpoint/2010/main" val="41884278"/>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uettelo VP">
    <p:spTree>
      <p:nvGrpSpPr>
        <p:cNvPr id="1" name=""/>
        <p:cNvGrpSpPr/>
        <p:nvPr/>
      </p:nvGrpSpPr>
      <p:grpSpPr>
        <a:xfrm>
          <a:off x="0" y="0"/>
          <a:ext cx="0" cy="0"/>
          <a:chOff x="0" y="0"/>
          <a:chExt cx="0" cy="0"/>
        </a:xfrm>
      </p:grpSpPr>
      <p:sp>
        <p:nvSpPr>
          <p:cNvPr id="2" name="Title 1"/>
          <p:cNvSpPr>
            <a:spLocks noGrp="1"/>
          </p:cNvSpPr>
          <p:nvPr>
            <p:ph type="title"/>
          </p:nvPr>
        </p:nvSpPr>
        <p:spPr>
          <a:xfrm>
            <a:off x="1055688" y="548681"/>
            <a:ext cx="10080625" cy="1078364"/>
          </a:xfrm>
          <a:prstGeom prst="rect">
            <a:avLst/>
          </a:prstGeom>
        </p:spPr>
        <p:txBody>
          <a:bodyPr anchor="t"/>
          <a:lstStyle>
            <a:lvl1pPr algn="l">
              <a:defRPr sz="3200"/>
            </a:lvl1pPr>
          </a:lstStyle>
          <a:p>
            <a:r>
              <a:rPr lang="en-GB"/>
              <a:t>Click to edit Master title style</a:t>
            </a:r>
            <a:endParaRPr lang="en-US"/>
          </a:p>
        </p:txBody>
      </p:sp>
      <p:sp>
        <p:nvSpPr>
          <p:cNvPr id="34" name="Text Placeholder 33"/>
          <p:cNvSpPr>
            <a:spLocks noGrp="1"/>
          </p:cNvSpPr>
          <p:nvPr userDrawn="1">
            <p:ph type="body" sz="quarter" idx="13"/>
          </p:nvPr>
        </p:nvSpPr>
        <p:spPr>
          <a:xfrm>
            <a:off x="1775804" y="1627045"/>
            <a:ext cx="9360508" cy="768085"/>
          </a:xfrm>
          <a:prstGeom prst="rect">
            <a:avLst/>
          </a:prstGeom>
        </p:spPr>
        <p:txBody>
          <a:bodyPr anchor="ctr"/>
          <a:lstStyle>
            <a:lvl1pPr marL="0" indent="0" algn="l">
              <a:buNone/>
              <a:defRPr sz="2400" b="0" i="0">
                <a:latin typeface="Arial" panose="020B0604020202020204" pitchFamily="34" charset="0"/>
                <a:cs typeface="Arial" panose="020B0604020202020204" pitchFamily="34" charset="0"/>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GB"/>
              <a:t>Click to edit Master text styles</a:t>
            </a:r>
          </a:p>
        </p:txBody>
      </p:sp>
      <p:sp>
        <p:nvSpPr>
          <p:cNvPr id="35" name="Text Placeholder 33"/>
          <p:cNvSpPr>
            <a:spLocks noGrp="1"/>
          </p:cNvSpPr>
          <p:nvPr userDrawn="1">
            <p:ph type="body" sz="quarter" idx="14"/>
          </p:nvPr>
        </p:nvSpPr>
        <p:spPr>
          <a:xfrm>
            <a:off x="1774825" y="2528633"/>
            <a:ext cx="9361488" cy="766399"/>
          </a:xfrm>
          <a:prstGeom prst="rect">
            <a:avLst/>
          </a:prstGeom>
        </p:spPr>
        <p:txBody>
          <a:bodyPr anchor="ctr"/>
          <a:lstStyle>
            <a:lvl1pPr marL="0" indent="0" algn="l">
              <a:buNone/>
              <a:defRPr lang="fi-FI" sz="2400" b="0" i="0" kern="1200" dirty="0" err="1">
                <a:solidFill>
                  <a:schemeClr val="tx1"/>
                </a:solidFill>
                <a:latin typeface="Arial" panose="020B0604020202020204" pitchFamily="34" charset="0"/>
                <a:ea typeface="+mn-ea"/>
                <a:cs typeface="Arial" panose="020B0604020202020204" pitchFamily="34" charset="0"/>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GB"/>
              <a:t>Click to edit Master text styles</a:t>
            </a:r>
          </a:p>
        </p:txBody>
      </p:sp>
      <p:sp>
        <p:nvSpPr>
          <p:cNvPr id="36" name="Text Placeholder 33"/>
          <p:cNvSpPr>
            <a:spLocks noGrp="1"/>
          </p:cNvSpPr>
          <p:nvPr userDrawn="1">
            <p:ph type="body" sz="quarter" idx="15"/>
          </p:nvPr>
        </p:nvSpPr>
        <p:spPr>
          <a:xfrm>
            <a:off x="1775804" y="3428535"/>
            <a:ext cx="9360508" cy="766399"/>
          </a:xfrm>
          <a:prstGeom prst="rect">
            <a:avLst/>
          </a:prstGeom>
        </p:spPr>
        <p:txBody>
          <a:bodyPr anchor="ctr"/>
          <a:lstStyle>
            <a:lvl1pPr marL="0" indent="0" algn="l">
              <a:buNone/>
              <a:defRPr lang="fi-FI" sz="2400" b="0" i="0" kern="1200" dirty="0" err="1">
                <a:solidFill>
                  <a:schemeClr val="tx1"/>
                </a:solidFill>
                <a:latin typeface="Arial" panose="020B0604020202020204" pitchFamily="34" charset="0"/>
                <a:ea typeface="+mn-ea"/>
                <a:cs typeface="Arial" panose="020B0604020202020204" pitchFamily="34" charset="0"/>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GB"/>
              <a:t>Click to edit Master text styles</a:t>
            </a:r>
          </a:p>
        </p:txBody>
      </p:sp>
      <p:sp>
        <p:nvSpPr>
          <p:cNvPr id="37" name="Text Placeholder 33"/>
          <p:cNvSpPr>
            <a:spLocks noGrp="1"/>
          </p:cNvSpPr>
          <p:nvPr userDrawn="1">
            <p:ph type="body" sz="quarter" idx="16"/>
          </p:nvPr>
        </p:nvSpPr>
        <p:spPr>
          <a:xfrm>
            <a:off x="1774824" y="4328437"/>
            <a:ext cx="9361488" cy="766399"/>
          </a:xfrm>
          <a:prstGeom prst="rect">
            <a:avLst/>
          </a:prstGeom>
        </p:spPr>
        <p:txBody>
          <a:bodyPr anchor="ctr"/>
          <a:lstStyle>
            <a:lvl1pPr marL="0" indent="0" algn="l">
              <a:buNone/>
              <a:defRPr lang="fi-FI" sz="2400" b="0" i="0" kern="1200" dirty="0" err="1">
                <a:solidFill>
                  <a:schemeClr val="tx1"/>
                </a:solidFill>
                <a:latin typeface="Arial" panose="020B0604020202020204" pitchFamily="34" charset="0"/>
                <a:ea typeface="+mn-ea"/>
                <a:cs typeface="Arial" panose="020B0604020202020204" pitchFamily="34" charset="0"/>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GB"/>
              <a:t>Click to edit Master text styles</a:t>
            </a:r>
          </a:p>
        </p:txBody>
      </p:sp>
      <p:sp>
        <p:nvSpPr>
          <p:cNvPr id="38" name="Text Placeholder 33"/>
          <p:cNvSpPr>
            <a:spLocks noGrp="1"/>
          </p:cNvSpPr>
          <p:nvPr userDrawn="1">
            <p:ph type="body" sz="quarter" idx="17"/>
          </p:nvPr>
        </p:nvSpPr>
        <p:spPr>
          <a:xfrm>
            <a:off x="1774824" y="5228338"/>
            <a:ext cx="9361488" cy="766399"/>
          </a:xfrm>
          <a:prstGeom prst="rect">
            <a:avLst/>
          </a:prstGeom>
        </p:spPr>
        <p:txBody>
          <a:bodyPr anchor="ctr"/>
          <a:lstStyle>
            <a:lvl1pPr marL="0" indent="0" algn="l">
              <a:buNone/>
              <a:defRPr lang="fi-FI" sz="2400" b="0" i="0" kern="1200" dirty="0" err="1">
                <a:solidFill>
                  <a:schemeClr val="tx1"/>
                </a:solidFill>
                <a:latin typeface="Arial" panose="020B0604020202020204" pitchFamily="34" charset="0"/>
                <a:ea typeface="+mn-ea"/>
                <a:cs typeface="Arial" panose="020B0604020202020204" pitchFamily="34" charset="0"/>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GB"/>
              <a:t>Click to edit Master text styles</a:t>
            </a:r>
          </a:p>
        </p:txBody>
      </p:sp>
      <p:sp>
        <p:nvSpPr>
          <p:cNvPr id="3" name="Dian numeron paikkamerkki 2">
            <a:extLst>
              <a:ext uri="{FF2B5EF4-FFF2-40B4-BE49-F238E27FC236}">
                <a16:creationId xmlns:a16="http://schemas.microsoft.com/office/drawing/2014/main" id="{393B997C-7668-4298-BA40-150098A4EF38}"/>
              </a:ext>
            </a:extLst>
          </p:cNvPr>
          <p:cNvSpPr>
            <a:spLocks noGrp="1"/>
          </p:cNvSpPr>
          <p:nvPr>
            <p:ph type="sldNum" sz="quarter" idx="18"/>
          </p:nvPr>
        </p:nvSpPr>
        <p:spPr/>
        <p:txBody>
          <a:bodyPr/>
          <a:lstStyle>
            <a:lvl1pPr>
              <a:defRPr>
                <a:latin typeface="Arial" panose="020B0604020202020204" pitchFamily="34" charset="0"/>
                <a:cs typeface="Arial" panose="020B0604020202020204" pitchFamily="34" charset="0"/>
              </a:defRPr>
            </a:lvl1pPr>
          </a:lstStyle>
          <a:p>
            <a:fld id="{3E078C10-ABC5-4EF7-9B5E-599CE2B16BF5}" type="slidenum">
              <a:rPr lang="LID4096" smtClean="0"/>
              <a:pPr/>
              <a:t>‹#›</a:t>
            </a:fld>
            <a:endParaRPr lang="LID4096"/>
          </a:p>
        </p:txBody>
      </p:sp>
      <p:pic>
        <p:nvPicPr>
          <p:cNvPr id="10" name="Picture 9">
            <a:extLst>
              <a:ext uri="{FF2B5EF4-FFF2-40B4-BE49-F238E27FC236}">
                <a16:creationId xmlns:a16="http://schemas.microsoft.com/office/drawing/2014/main" id="{2B2D61E7-C676-CB4B-A88C-6D5E87ED05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Tree>
    <p:extLst>
      <p:ext uri="{BB962C8B-B14F-4D97-AF65-F5344CB8AC3E}">
        <p14:creationId xmlns:p14="http://schemas.microsoft.com/office/powerpoint/2010/main" val="14507874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uettelo TP">
    <p:bg>
      <p:bgPr>
        <a:solidFill>
          <a:schemeClr val="tx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B477874-8C1D-E94F-A3D8-E16F5E599716}"/>
              </a:ext>
            </a:extLst>
          </p:cNvPr>
          <p:cNvSpPr>
            <a:spLocks noGrp="1"/>
          </p:cNvSpPr>
          <p:nvPr>
            <p:ph type="title"/>
          </p:nvPr>
        </p:nvSpPr>
        <p:spPr>
          <a:xfrm>
            <a:off x="1055688" y="548681"/>
            <a:ext cx="10080625" cy="1078364"/>
          </a:xfrm>
          <a:prstGeom prst="rect">
            <a:avLst/>
          </a:prstGeom>
        </p:spPr>
        <p:txBody>
          <a:bodyPr anchor="t"/>
          <a:lstStyle>
            <a:lvl1pPr algn="l">
              <a:defRPr sz="3200">
                <a:solidFill>
                  <a:schemeClr val="bg1"/>
                </a:solidFill>
              </a:defRPr>
            </a:lvl1pPr>
          </a:lstStyle>
          <a:p>
            <a:r>
              <a:rPr lang="en-GB"/>
              <a:t>Click to edit Master title style</a:t>
            </a:r>
            <a:endParaRPr lang="en-US"/>
          </a:p>
        </p:txBody>
      </p:sp>
      <p:sp>
        <p:nvSpPr>
          <p:cNvPr id="13" name="Text Placeholder 33">
            <a:extLst>
              <a:ext uri="{FF2B5EF4-FFF2-40B4-BE49-F238E27FC236}">
                <a16:creationId xmlns:a16="http://schemas.microsoft.com/office/drawing/2014/main" id="{144EC256-532F-144F-A18F-24538A30820C}"/>
              </a:ext>
            </a:extLst>
          </p:cNvPr>
          <p:cNvSpPr>
            <a:spLocks noGrp="1"/>
          </p:cNvSpPr>
          <p:nvPr>
            <p:ph type="body" sz="quarter" idx="13"/>
          </p:nvPr>
        </p:nvSpPr>
        <p:spPr>
          <a:xfrm>
            <a:off x="1775805" y="1640951"/>
            <a:ext cx="9360508" cy="768085"/>
          </a:xfrm>
          <a:prstGeom prst="rect">
            <a:avLst/>
          </a:prstGeom>
        </p:spPr>
        <p:txBody>
          <a:bodyPr anchor="ctr"/>
          <a:lstStyle>
            <a:lvl1pPr marL="0" indent="0" algn="l">
              <a:buNone/>
              <a:defRPr sz="2400" b="0" i="0">
                <a:solidFill>
                  <a:schemeClr val="bg1"/>
                </a:solidFill>
                <a:latin typeface="Arial" panose="020B0604020202020204" pitchFamily="34" charset="0"/>
                <a:cs typeface="Arial" panose="020B0604020202020204" pitchFamily="34" charset="0"/>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GB"/>
              <a:t>Click to edit Master text styles</a:t>
            </a:r>
          </a:p>
        </p:txBody>
      </p:sp>
      <p:sp>
        <p:nvSpPr>
          <p:cNvPr id="14" name="Text Placeholder 33">
            <a:extLst>
              <a:ext uri="{FF2B5EF4-FFF2-40B4-BE49-F238E27FC236}">
                <a16:creationId xmlns:a16="http://schemas.microsoft.com/office/drawing/2014/main" id="{1D88BC63-4704-6447-AB37-6224F6547DEA}"/>
              </a:ext>
            </a:extLst>
          </p:cNvPr>
          <p:cNvSpPr>
            <a:spLocks noGrp="1"/>
          </p:cNvSpPr>
          <p:nvPr>
            <p:ph type="body" sz="quarter" idx="14"/>
          </p:nvPr>
        </p:nvSpPr>
        <p:spPr>
          <a:xfrm>
            <a:off x="1774826" y="2542539"/>
            <a:ext cx="9361488" cy="766399"/>
          </a:xfrm>
          <a:prstGeom prst="rect">
            <a:avLst/>
          </a:prstGeom>
        </p:spPr>
        <p:txBody>
          <a:bodyPr anchor="ctr"/>
          <a:lstStyle>
            <a:lvl1pPr marL="0" indent="0" algn="l">
              <a:buNone/>
              <a:defRPr lang="fi-FI" sz="2400" b="0" i="0" kern="1200" dirty="0" err="1">
                <a:solidFill>
                  <a:schemeClr val="bg1"/>
                </a:solidFill>
                <a:latin typeface="Arial" panose="020B0604020202020204" pitchFamily="34" charset="0"/>
                <a:ea typeface="+mn-ea"/>
                <a:cs typeface="Arial" panose="020B0604020202020204" pitchFamily="34" charset="0"/>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GB"/>
              <a:t>Click to edit Master text styles</a:t>
            </a:r>
          </a:p>
        </p:txBody>
      </p:sp>
      <p:sp>
        <p:nvSpPr>
          <p:cNvPr id="15" name="Text Placeholder 33">
            <a:extLst>
              <a:ext uri="{FF2B5EF4-FFF2-40B4-BE49-F238E27FC236}">
                <a16:creationId xmlns:a16="http://schemas.microsoft.com/office/drawing/2014/main" id="{D2C5BCCD-F064-7943-BCBE-33C3DA3694E7}"/>
              </a:ext>
            </a:extLst>
          </p:cNvPr>
          <p:cNvSpPr>
            <a:spLocks noGrp="1"/>
          </p:cNvSpPr>
          <p:nvPr>
            <p:ph type="body" sz="quarter" idx="15"/>
          </p:nvPr>
        </p:nvSpPr>
        <p:spPr>
          <a:xfrm>
            <a:off x="1775805" y="3442441"/>
            <a:ext cx="9360508" cy="766399"/>
          </a:xfrm>
          <a:prstGeom prst="rect">
            <a:avLst/>
          </a:prstGeom>
        </p:spPr>
        <p:txBody>
          <a:bodyPr anchor="ctr"/>
          <a:lstStyle>
            <a:lvl1pPr marL="0" indent="0" algn="l">
              <a:buNone/>
              <a:defRPr lang="fi-FI" sz="2400" b="0" i="0" kern="1200" dirty="0" err="1">
                <a:solidFill>
                  <a:schemeClr val="bg1"/>
                </a:solidFill>
                <a:latin typeface="Arial" panose="020B0604020202020204" pitchFamily="34" charset="0"/>
                <a:ea typeface="+mn-ea"/>
                <a:cs typeface="Arial" panose="020B0604020202020204" pitchFamily="34" charset="0"/>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GB"/>
              <a:t>Click to edit Master text styles</a:t>
            </a:r>
          </a:p>
        </p:txBody>
      </p:sp>
      <p:sp>
        <p:nvSpPr>
          <p:cNvPr id="16" name="Text Placeholder 33">
            <a:extLst>
              <a:ext uri="{FF2B5EF4-FFF2-40B4-BE49-F238E27FC236}">
                <a16:creationId xmlns:a16="http://schemas.microsoft.com/office/drawing/2014/main" id="{04DA962D-B2D3-9647-A841-0720D47991B0}"/>
              </a:ext>
            </a:extLst>
          </p:cNvPr>
          <p:cNvSpPr>
            <a:spLocks noGrp="1"/>
          </p:cNvSpPr>
          <p:nvPr>
            <p:ph type="body" sz="quarter" idx="16"/>
          </p:nvPr>
        </p:nvSpPr>
        <p:spPr>
          <a:xfrm>
            <a:off x="1774825" y="4342343"/>
            <a:ext cx="9361488" cy="766399"/>
          </a:xfrm>
          <a:prstGeom prst="rect">
            <a:avLst/>
          </a:prstGeom>
        </p:spPr>
        <p:txBody>
          <a:bodyPr anchor="ctr"/>
          <a:lstStyle>
            <a:lvl1pPr marL="0" indent="0" algn="l">
              <a:buNone/>
              <a:defRPr lang="fi-FI" sz="2400" b="0" i="0" kern="1200" dirty="0" err="1">
                <a:solidFill>
                  <a:schemeClr val="bg1"/>
                </a:solidFill>
                <a:latin typeface="Arial" panose="020B0604020202020204" pitchFamily="34" charset="0"/>
                <a:ea typeface="+mn-ea"/>
                <a:cs typeface="Arial" panose="020B0604020202020204" pitchFamily="34" charset="0"/>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GB"/>
              <a:t>Click to edit Master text styles</a:t>
            </a:r>
          </a:p>
        </p:txBody>
      </p:sp>
      <p:sp>
        <p:nvSpPr>
          <p:cNvPr id="17" name="Text Placeholder 33">
            <a:extLst>
              <a:ext uri="{FF2B5EF4-FFF2-40B4-BE49-F238E27FC236}">
                <a16:creationId xmlns:a16="http://schemas.microsoft.com/office/drawing/2014/main" id="{1724C58E-0E8F-2C40-AB87-C13229EB7520}"/>
              </a:ext>
            </a:extLst>
          </p:cNvPr>
          <p:cNvSpPr>
            <a:spLocks noGrp="1"/>
          </p:cNvSpPr>
          <p:nvPr>
            <p:ph type="body" sz="quarter" idx="17"/>
          </p:nvPr>
        </p:nvSpPr>
        <p:spPr>
          <a:xfrm>
            <a:off x="1774825" y="5242244"/>
            <a:ext cx="9361488" cy="766399"/>
          </a:xfrm>
          <a:prstGeom prst="rect">
            <a:avLst/>
          </a:prstGeom>
        </p:spPr>
        <p:txBody>
          <a:bodyPr anchor="ctr"/>
          <a:lstStyle>
            <a:lvl1pPr marL="0" indent="0" algn="l">
              <a:buNone/>
              <a:defRPr lang="fi-FI" sz="2400" b="0" i="0" kern="1200" dirty="0" err="1">
                <a:solidFill>
                  <a:schemeClr val="bg1"/>
                </a:solidFill>
                <a:latin typeface="Arial" panose="020B0604020202020204" pitchFamily="34" charset="0"/>
                <a:ea typeface="+mn-ea"/>
                <a:cs typeface="Arial" panose="020B0604020202020204" pitchFamily="34" charset="0"/>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GB"/>
              <a:t>Click to edit Master text styles</a:t>
            </a:r>
          </a:p>
        </p:txBody>
      </p:sp>
      <p:sp>
        <p:nvSpPr>
          <p:cNvPr id="2" name="Dian numeron paikkamerkki 1">
            <a:extLst>
              <a:ext uri="{FF2B5EF4-FFF2-40B4-BE49-F238E27FC236}">
                <a16:creationId xmlns:a16="http://schemas.microsoft.com/office/drawing/2014/main" id="{791FFD7E-119C-492E-870A-9BBC3D172779}"/>
              </a:ext>
            </a:extLst>
          </p:cNvPr>
          <p:cNvSpPr>
            <a:spLocks noGrp="1"/>
          </p:cNvSpPr>
          <p:nvPr>
            <p:ph type="sldNum" sz="quarter" idx="18"/>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3E078C10-ABC5-4EF7-9B5E-599CE2B16BF5}" type="slidenum">
              <a:rPr lang="LID4096" smtClean="0"/>
              <a:pPr/>
              <a:t>‹#›</a:t>
            </a:fld>
            <a:endParaRPr lang="LID4096"/>
          </a:p>
        </p:txBody>
      </p:sp>
      <p:pic>
        <p:nvPicPr>
          <p:cNvPr id="11" name="Picture 10">
            <a:extLst>
              <a:ext uri="{FF2B5EF4-FFF2-40B4-BE49-F238E27FC236}">
                <a16:creationId xmlns:a16="http://schemas.microsoft.com/office/drawing/2014/main" id="{13C4AC27-49F9-BB4D-81D3-665AB744D256}"/>
              </a:ext>
            </a:extLst>
          </p:cNvPr>
          <p:cNvPicPr>
            <a:picLocks noChangeAspect="1"/>
          </p:cNvPicPr>
          <p:nvPr userDrawn="1"/>
        </p:nvPicPr>
        <p:blipFill>
          <a:blip r:embed="rId2"/>
          <a:stretch>
            <a:fillRect/>
          </a:stretch>
        </p:blipFill>
        <p:spPr>
          <a:xfrm>
            <a:off x="11073600" y="6490800"/>
            <a:ext cx="961200" cy="181192"/>
          </a:xfrm>
          <a:prstGeom prst="rect">
            <a:avLst/>
          </a:prstGeom>
        </p:spPr>
      </p:pic>
    </p:spTree>
    <p:extLst>
      <p:ext uri="{BB962C8B-B14F-4D97-AF65-F5344CB8AC3E}">
        <p14:creationId xmlns:p14="http://schemas.microsoft.com/office/powerpoint/2010/main" val="16060017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afi">
    <p:spTree>
      <p:nvGrpSpPr>
        <p:cNvPr id="1" name=""/>
        <p:cNvGrpSpPr/>
        <p:nvPr/>
      </p:nvGrpSpPr>
      <p:grpSpPr>
        <a:xfrm>
          <a:off x="0" y="0"/>
          <a:ext cx="0" cy="0"/>
          <a:chOff x="0" y="0"/>
          <a:chExt cx="0" cy="0"/>
        </a:xfrm>
      </p:grpSpPr>
      <p:sp>
        <p:nvSpPr>
          <p:cNvPr id="7" name="Title 6"/>
          <p:cNvSpPr>
            <a:spLocks noGrp="1"/>
          </p:cNvSpPr>
          <p:nvPr>
            <p:ph type="title"/>
          </p:nvPr>
        </p:nvSpPr>
        <p:spPr>
          <a:xfrm>
            <a:off x="1055688" y="548681"/>
            <a:ext cx="10080624" cy="864096"/>
          </a:xfrm>
          <a:prstGeom prst="rect">
            <a:avLst/>
          </a:prstGeom>
        </p:spPr>
        <p:txBody>
          <a:bodyPr/>
          <a:lstStyle>
            <a:lvl1pPr>
              <a:defRPr sz="3200"/>
            </a:lvl1pPr>
          </a:lstStyle>
          <a:p>
            <a:r>
              <a:rPr lang="en-GB"/>
              <a:t>Click to edit Master title style</a:t>
            </a:r>
            <a:endParaRPr lang="en-US"/>
          </a:p>
        </p:txBody>
      </p:sp>
      <p:sp>
        <p:nvSpPr>
          <p:cNvPr id="4" name="Content Placeholder 3"/>
          <p:cNvSpPr>
            <a:spLocks noGrp="1"/>
          </p:cNvSpPr>
          <p:nvPr>
            <p:ph sz="quarter" idx="11"/>
          </p:nvPr>
        </p:nvSpPr>
        <p:spPr>
          <a:xfrm>
            <a:off x="1055688" y="1508786"/>
            <a:ext cx="10080624" cy="4415764"/>
          </a:xfrm>
          <a:prstGeom prst="rect">
            <a:avLst/>
          </a:prstGeom>
        </p:spPr>
        <p:txBody>
          <a:bodyPr/>
          <a:lstStyle>
            <a:lvl1pPr>
              <a:defRPr sz="2400"/>
            </a:lvl1pPr>
            <a:lvl2pPr>
              <a:defRPr sz="2000"/>
            </a:lvl2pPr>
            <a:lvl3pPr>
              <a:defRPr sz="1800"/>
            </a:lvl3pPr>
            <a:lvl4pPr>
              <a:defRPr sz="1800"/>
            </a:lvl4pPr>
          </a:lstStyle>
          <a:p>
            <a:pPr lvl="0"/>
            <a:r>
              <a:rPr lang="en-GB"/>
              <a:t>Click to edit Master text styles</a:t>
            </a:r>
          </a:p>
          <a:p>
            <a:pPr lvl="1"/>
            <a:r>
              <a:rPr lang="en-GB"/>
              <a:t>Second level</a:t>
            </a:r>
          </a:p>
          <a:p>
            <a:pPr lvl="2"/>
            <a:r>
              <a:rPr lang="en-GB"/>
              <a:t>Third level</a:t>
            </a:r>
          </a:p>
          <a:p>
            <a:pPr lvl="3"/>
            <a:r>
              <a:rPr lang="en-GB"/>
              <a:t>Fourth level</a:t>
            </a:r>
          </a:p>
        </p:txBody>
      </p:sp>
      <p:sp>
        <p:nvSpPr>
          <p:cNvPr id="2" name="Dian numeron paikkamerkki 1">
            <a:extLst>
              <a:ext uri="{FF2B5EF4-FFF2-40B4-BE49-F238E27FC236}">
                <a16:creationId xmlns:a16="http://schemas.microsoft.com/office/drawing/2014/main" id="{FB2C9357-D73E-4A4C-925D-B2759AA6C3DA}"/>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E078C10-ABC5-4EF7-9B5E-599CE2B16BF5}" type="slidenum">
              <a:rPr lang="LID4096" smtClean="0"/>
              <a:pPr/>
              <a:t>‹#›</a:t>
            </a:fld>
            <a:endParaRPr lang="LID4096"/>
          </a:p>
        </p:txBody>
      </p:sp>
      <p:pic>
        <p:nvPicPr>
          <p:cNvPr id="5" name="Picture 4">
            <a:extLst>
              <a:ext uri="{FF2B5EF4-FFF2-40B4-BE49-F238E27FC236}">
                <a16:creationId xmlns:a16="http://schemas.microsoft.com/office/drawing/2014/main" id="{367CFA92-6B46-5C4F-9253-7F92C92B0F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Tree>
    <p:extLst>
      <p:ext uri="{BB962C8B-B14F-4D97-AF65-F5344CB8AC3E}">
        <p14:creationId xmlns:p14="http://schemas.microsoft.com/office/powerpoint/2010/main" val="480805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tsikkokalvo 4">
    <p:bg>
      <p:bgPr>
        <a:solidFill>
          <a:schemeClr val="bg1"/>
        </a:solidFill>
        <a:effectLst/>
      </p:bgPr>
    </p:bg>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36BF5064-E572-95D7-F0A9-A0E74CF817B8}"/>
              </a:ext>
            </a:extLst>
          </p:cNvPr>
          <p:cNvSpPr/>
          <p:nvPr userDrawn="1"/>
        </p:nvSpPr>
        <p:spPr>
          <a:xfrm>
            <a:off x="0" y="0"/>
            <a:ext cx="9102728" cy="6858000"/>
          </a:xfrm>
          <a:prstGeom prst="rect">
            <a:avLst/>
          </a:prstGeom>
          <a:solidFill>
            <a:srgbClr val="D7F2FA"/>
          </a:solidFill>
          <a:ln w="10160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4" name="Otsikko 5">
            <a:extLst>
              <a:ext uri="{FF2B5EF4-FFF2-40B4-BE49-F238E27FC236}">
                <a16:creationId xmlns:a16="http://schemas.microsoft.com/office/drawing/2014/main" id="{76C22B9E-DFDF-5A2A-5402-EA40E9814C6C}"/>
              </a:ext>
            </a:extLst>
          </p:cNvPr>
          <p:cNvSpPr>
            <a:spLocks noGrp="1"/>
          </p:cNvSpPr>
          <p:nvPr>
            <p:ph type="title" hasCustomPrompt="1"/>
          </p:nvPr>
        </p:nvSpPr>
        <p:spPr>
          <a:xfrm>
            <a:off x="648000" y="2583656"/>
            <a:ext cx="5105595" cy="1690688"/>
          </a:xfrm>
          <a:prstGeom prst="rect">
            <a:avLst/>
          </a:prstGeom>
        </p:spPr>
        <p:txBody>
          <a:bodyPr anchor="ctr"/>
          <a:lstStyle>
            <a:lvl1pPr>
              <a:defRPr sz="4800"/>
            </a:lvl1pPr>
          </a:lstStyle>
          <a:p>
            <a:r>
              <a:rPr lang="fi-FI"/>
              <a:t>Esityksen</a:t>
            </a:r>
            <a:br>
              <a:rPr lang="fi-FI"/>
            </a:br>
            <a:r>
              <a:rPr lang="fi-FI"/>
              <a:t>otsikko</a:t>
            </a:r>
            <a:endParaRPr lang="en-GB"/>
          </a:p>
        </p:txBody>
      </p:sp>
      <p:sp>
        <p:nvSpPr>
          <p:cNvPr id="3" name="Kuvan paikkamerkki 2">
            <a:extLst>
              <a:ext uri="{FF2B5EF4-FFF2-40B4-BE49-F238E27FC236}">
                <a16:creationId xmlns:a16="http://schemas.microsoft.com/office/drawing/2014/main" id="{1374E794-8C33-0FE2-D9A8-B1742EBC0B61}"/>
              </a:ext>
            </a:extLst>
          </p:cNvPr>
          <p:cNvSpPr>
            <a:spLocks noGrp="1"/>
          </p:cNvSpPr>
          <p:nvPr>
            <p:ph type="pic" sz="quarter" idx="11" hasCustomPrompt="1"/>
          </p:nvPr>
        </p:nvSpPr>
        <p:spPr>
          <a:xfrm>
            <a:off x="6096000" y="0"/>
            <a:ext cx="6096000" cy="6858000"/>
          </a:xfrm>
          <a:prstGeom prst="rect">
            <a:avLst/>
          </a:prstGeom>
        </p:spPr>
        <p:txBody>
          <a:bodyPr/>
          <a:lstStyle>
            <a:lvl1pPr marL="0" indent="0">
              <a:buNone/>
              <a:defRPr sz="1500"/>
            </a:lvl1pPr>
          </a:lstStyle>
          <a:p>
            <a:r>
              <a:rPr lang="en-GB" err="1"/>
              <a:t>Kuvapaikka</a:t>
            </a:r>
            <a:endParaRPr lang="en-GB"/>
          </a:p>
        </p:txBody>
      </p:sp>
    </p:spTree>
    <p:extLst>
      <p:ext uri="{BB962C8B-B14F-4D97-AF65-F5344CB8AC3E}">
        <p14:creationId xmlns:p14="http://schemas.microsoft.com/office/powerpoint/2010/main" val="12797433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Graafi">
    <p:spTree>
      <p:nvGrpSpPr>
        <p:cNvPr id="1" name=""/>
        <p:cNvGrpSpPr/>
        <p:nvPr/>
      </p:nvGrpSpPr>
      <p:grpSpPr>
        <a:xfrm>
          <a:off x="0" y="0"/>
          <a:ext cx="0" cy="0"/>
          <a:chOff x="0" y="0"/>
          <a:chExt cx="0" cy="0"/>
        </a:xfrm>
      </p:grpSpPr>
      <p:sp>
        <p:nvSpPr>
          <p:cNvPr id="5" name="Otsikko 3">
            <a:extLst>
              <a:ext uri="{FF2B5EF4-FFF2-40B4-BE49-F238E27FC236}">
                <a16:creationId xmlns:a16="http://schemas.microsoft.com/office/drawing/2014/main" id="{AE74E28C-5780-A543-ACC8-EE7D99F5959E}"/>
              </a:ext>
            </a:extLst>
          </p:cNvPr>
          <p:cNvSpPr>
            <a:spLocks noGrp="1"/>
          </p:cNvSpPr>
          <p:nvPr>
            <p:ph type="title"/>
          </p:nvPr>
        </p:nvSpPr>
        <p:spPr>
          <a:xfrm>
            <a:off x="1055688" y="548680"/>
            <a:ext cx="10080625" cy="886343"/>
          </a:xfrm>
          <a:prstGeom prst="rect">
            <a:avLst/>
          </a:prstGeom>
        </p:spPr>
        <p:txBody>
          <a:bodyPr/>
          <a:lstStyle/>
          <a:p>
            <a:r>
              <a:rPr lang="en-GB"/>
              <a:t>Click to edit Master title style</a:t>
            </a:r>
            <a:endParaRPr lang="fi-FI"/>
          </a:p>
        </p:txBody>
      </p:sp>
      <p:sp>
        <p:nvSpPr>
          <p:cNvPr id="8" name="Sisällön paikkamerkki 17">
            <a:extLst>
              <a:ext uri="{FF2B5EF4-FFF2-40B4-BE49-F238E27FC236}">
                <a16:creationId xmlns:a16="http://schemas.microsoft.com/office/drawing/2014/main" id="{4793DC74-8AA9-5E46-9DED-129AC46C11C3}"/>
              </a:ext>
            </a:extLst>
          </p:cNvPr>
          <p:cNvSpPr>
            <a:spLocks noGrp="1"/>
          </p:cNvSpPr>
          <p:nvPr>
            <p:ph sz="quarter" idx="11"/>
          </p:nvPr>
        </p:nvSpPr>
        <p:spPr>
          <a:xfrm>
            <a:off x="1055688" y="1509185"/>
            <a:ext cx="10080625" cy="4607983"/>
          </a:xfrm>
          <a:prstGeom prst="rect">
            <a:avLst/>
          </a:prstGeom>
        </p:spPr>
        <p:txBody>
          <a:bodyPr/>
          <a:lstStyle>
            <a:lvl1pPr>
              <a:defRPr sz="2400"/>
            </a:lvl1pPr>
          </a:lstStyle>
          <a:p>
            <a:pPr lvl="0"/>
            <a:r>
              <a:rPr lang="en-GB"/>
              <a:t>Click to edit Master text styles</a:t>
            </a:r>
          </a:p>
        </p:txBody>
      </p:sp>
      <p:sp>
        <p:nvSpPr>
          <p:cNvPr id="2" name="Dian numeron paikkamerkki 1">
            <a:extLst>
              <a:ext uri="{FF2B5EF4-FFF2-40B4-BE49-F238E27FC236}">
                <a16:creationId xmlns:a16="http://schemas.microsoft.com/office/drawing/2014/main" id="{9A975EE7-734F-4163-84B5-8B5DA25C9352}"/>
              </a:ext>
            </a:extLst>
          </p:cNvPr>
          <p:cNvSpPr>
            <a:spLocks noGrp="1"/>
          </p:cNvSpPr>
          <p:nvPr>
            <p:ph type="sldNum" sz="quarter" idx="12"/>
          </p:nvPr>
        </p:nvSpPr>
        <p:spPr/>
        <p:txBody>
          <a:bodyPr/>
          <a:lstStyle/>
          <a:p>
            <a:pPr algn="ctr"/>
            <a:fld id="{3E078C10-ABC5-4EF7-9B5E-599CE2B16BF5}" type="slidenum">
              <a:rPr lang="LID4096" smtClean="0"/>
              <a:pPr algn="ctr"/>
              <a:t>‹#›</a:t>
            </a:fld>
            <a:endParaRPr lang="LID4096"/>
          </a:p>
        </p:txBody>
      </p:sp>
      <p:pic>
        <p:nvPicPr>
          <p:cNvPr id="7" name="Picture 6">
            <a:extLst>
              <a:ext uri="{FF2B5EF4-FFF2-40B4-BE49-F238E27FC236}">
                <a16:creationId xmlns:a16="http://schemas.microsoft.com/office/drawing/2014/main" id="{909740BE-EF20-0841-BCE4-AAC3FE0DAE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Tree>
    <p:extLst>
      <p:ext uri="{BB962C8B-B14F-4D97-AF65-F5344CB8AC3E}">
        <p14:creationId xmlns:p14="http://schemas.microsoft.com/office/powerpoint/2010/main" val="9691827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ustapohjainen graafi">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88" y="548680"/>
            <a:ext cx="10080624" cy="886343"/>
          </a:xfrm>
          <a:prstGeom prst="rect">
            <a:avLst/>
          </a:prstGeom>
        </p:spPr>
        <p:txBody>
          <a:bodyPr/>
          <a:lstStyle>
            <a:lvl1pPr>
              <a:defRPr sz="3200">
                <a:solidFill>
                  <a:schemeClr val="bg1"/>
                </a:solidFill>
              </a:defRPr>
            </a:lvl1pPr>
          </a:lstStyle>
          <a:p>
            <a:r>
              <a:rPr lang="en-GB"/>
              <a:t>Click to edit Master title style</a:t>
            </a:r>
            <a:endParaRPr lang="en-US"/>
          </a:p>
        </p:txBody>
      </p:sp>
      <p:sp>
        <p:nvSpPr>
          <p:cNvPr id="6" name="Content Placeholder 5"/>
          <p:cNvSpPr>
            <a:spLocks noGrp="1"/>
          </p:cNvSpPr>
          <p:nvPr>
            <p:ph sz="quarter" idx="11"/>
          </p:nvPr>
        </p:nvSpPr>
        <p:spPr>
          <a:xfrm>
            <a:off x="1055689" y="1509185"/>
            <a:ext cx="10078576" cy="4607983"/>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800">
                <a:solidFill>
                  <a:schemeClr val="bg1"/>
                </a:solidFill>
              </a:defRPr>
            </a:lvl4pPr>
          </a:lstStyle>
          <a:p>
            <a:pPr lvl="0"/>
            <a:r>
              <a:rPr lang="en-GB"/>
              <a:t>Click to edit Master text styles</a:t>
            </a:r>
          </a:p>
          <a:p>
            <a:pPr lvl="1"/>
            <a:r>
              <a:rPr lang="en-GB"/>
              <a:t>Second level</a:t>
            </a:r>
          </a:p>
          <a:p>
            <a:pPr lvl="2"/>
            <a:r>
              <a:rPr lang="en-GB"/>
              <a:t>Third level</a:t>
            </a:r>
          </a:p>
          <a:p>
            <a:pPr lvl="3"/>
            <a:r>
              <a:rPr lang="en-GB"/>
              <a:t>Fourth level</a:t>
            </a:r>
          </a:p>
        </p:txBody>
      </p:sp>
      <p:sp>
        <p:nvSpPr>
          <p:cNvPr id="3" name="Dian numeron paikkamerkki 2">
            <a:extLst>
              <a:ext uri="{FF2B5EF4-FFF2-40B4-BE49-F238E27FC236}">
                <a16:creationId xmlns:a16="http://schemas.microsoft.com/office/drawing/2014/main" id="{09F4EC56-8604-407C-BDED-F60638F4339F}"/>
              </a:ext>
            </a:extLst>
          </p:cNvPr>
          <p:cNvSpPr>
            <a:spLocks noGrp="1"/>
          </p:cNvSpPr>
          <p:nvPr>
            <p:ph type="sldNum" sz="quarter" idx="12"/>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3E078C10-ABC5-4EF7-9B5E-599CE2B16BF5}" type="slidenum">
              <a:rPr lang="LID4096" smtClean="0"/>
              <a:pPr/>
              <a:t>‹#›</a:t>
            </a:fld>
            <a:endParaRPr lang="LID4096"/>
          </a:p>
        </p:txBody>
      </p:sp>
      <p:pic>
        <p:nvPicPr>
          <p:cNvPr id="8" name="Picture 7">
            <a:extLst>
              <a:ext uri="{FF2B5EF4-FFF2-40B4-BE49-F238E27FC236}">
                <a16:creationId xmlns:a16="http://schemas.microsoft.com/office/drawing/2014/main" id="{24E2E6B1-389B-0B4D-B951-9D4353E5A188}"/>
              </a:ext>
            </a:extLst>
          </p:cNvPr>
          <p:cNvPicPr>
            <a:picLocks noChangeAspect="1"/>
          </p:cNvPicPr>
          <p:nvPr userDrawn="1"/>
        </p:nvPicPr>
        <p:blipFill>
          <a:blip r:embed="rId2"/>
          <a:stretch>
            <a:fillRect/>
          </a:stretch>
        </p:blipFill>
        <p:spPr>
          <a:xfrm>
            <a:off x="11073600" y="6490800"/>
            <a:ext cx="961200" cy="181192"/>
          </a:xfrm>
          <a:prstGeom prst="rect">
            <a:avLst/>
          </a:prstGeom>
        </p:spPr>
      </p:pic>
    </p:spTree>
    <p:extLst>
      <p:ext uri="{BB962C8B-B14F-4D97-AF65-F5344CB8AC3E}">
        <p14:creationId xmlns:p14="http://schemas.microsoft.com/office/powerpoint/2010/main" val="3292089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perusotsikko VP">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29D1CE-82CA-EB46-B6CB-E493D3FAE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55688" y="2746473"/>
            <a:ext cx="10080626" cy="682527"/>
          </a:xfrm>
          <a:prstGeom prst="rect">
            <a:avLst/>
          </a:prstGeom>
        </p:spPr>
        <p:txBody>
          <a:bodyPr anchor="b"/>
          <a:lstStyle>
            <a:lvl1pPr algn="l">
              <a:lnSpc>
                <a:spcPct val="90000"/>
              </a:lnSpc>
              <a:defRPr sz="5400">
                <a:solidFill>
                  <a:schemeClr val="tx1"/>
                </a:solidFill>
              </a:defRPr>
            </a:lvl1pPr>
          </a:lstStyle>
          <a:p>
            <a:r>
              <a:rPr lang="fi-FI"/>
              <a:t>Perusotsikko + VP</a:t>
            </a:r>
            <a:endParaRPr lang="en-US"/>
          </a:p>
        </p:txBody>
      </p:sp>
      <p:sp>
        <p:nvSpPr>
          <p:cNvPr id="7" name="Text Placeholder 3">
            <a:extLst>
              <a:ext uri="{FF2B5EF4-FFF2-40B4-BE49-F238E27FC236}">
                <a16:creationId xmlns:a16="http://schemas.microsoft.com/office/drawing/2014/main" id="{BECB3038-49B4-004B-B993-7B487852FE44}"/>
              </a:ext>
            </a:extLst>
          </p:cNvPr>
          <p:cNvSpPr>
            <a:spLocks noGrp="1"/>
          </p:cNvSpPr>
          <p:nvPr>
            <p:ph type="body" sz="quarter" idx="14"/>
          </p:nvPr>
        </p:nvSpPr>
        <p:spPr>
          <a:xfrm>
            <a:off x="1055688" y="3669241"/>
            <a:ext cx="10080625" cy="480484"/>
          </a:xfrm>
          <a:prstGeom prst="rect">
            <a:avLst/>
          </a:prstGeom>
        </p:spPr>
        <p:txBody>
          <a:bodyPr/>
          <a:lstStyle>
            <a:lvl1pPr marL="0" indent="0" algn="l">
              <a:buNone/>
              <a:defRPr>
                <a:solidFill>
                  <a:schemeClr val="tx1"/>
                </a:solidFill>
              </a:defRPr>
            </a:lvl1pPr>
            <a:lvl2pPr algn="l">
              <a:defRPr/>
            </a:lvl2pPr>
            <a:lvl3pPr algn="l">
              <a:defRPr/>
            </a:lvl3pPr>
            <a:lvl4pPr algn="l">
              <a:defRPr/>
            </a:lvl4pPr>
            <a:lvl5pPr algn="l">
              <a:defRPr/>
            </a:lvl5pPr>
          </a:lstStyle>
          <a:p>
            <a:pPr lvl="0"/>
            <a:r>
              <a:rPr lang="en-US"/>
              <a:t>Click to edit Master text styles</a:t>
            </a:r>
          </a:p>
        </p:txBody>
      </p:sp>
      <p:sp>
        <p:nvSpPr>
          <p:cNvPr id="9" name="Text Placeholder 3">
            <a:extLst>
              <a:ext uri="{FF2B5EF4-FFF2-40B4-BE49-F238E27FC236}">
                <a16:creationId xmlns:a16="http://schemas.microsoft.com/office/drawing/2014/main" id="{A1331ACB-46F7-824E-8ABE-5A6FB6D0014A}"/>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tx1"/>
                </a:solidFill>
              </a:defRPr>
            </a:lvl1pPr>
            <a:lvl2pPr algn="l">
              <a:defRPr/>
            </a:lvl2pPr>
            <a:lvl3pPr algn="l">
              <a:defRPr/>
            </a:lvl3pPr>
            <a:lvl4pPr algn="l">
              <a:defRPr/>
            </a:lvl4pPr>
            <a:lvl5pPr algn="l">
              <a:defRPr/>
            </a:lvl5pPr>
          </a:lstStyle>
          <a:p>
            <a:pPr lvl="0"/>
            <a:r>
              <a:rPr lang="fi-FI"/>
              <a:t>pvm</a:t>
            </a:r>
          </a:p>
        </p:txBody>
      </p:sp>
      <p:sp>
        <p:nvSpPr>
          <p:cNvPr id="2" name="Dian numeron paikkamerkki 1">
            <a:extLst>
              <a:ext uri="{FF2B5EF4-FFF2-40B4-BE49-F238E27FC236}">
                <a16:creationId xmlns:a16="http://schemas.microsoft.com/office/drawing/2014/main" id="{9EF2B599-884D-4599-8975-A9560AE77CFE}"/>
              </a:ext>
            </a:extLst>
          </p:cNvPr>
          <p:cNvSpPr>
            <a:spLocks noGrp="1"/>
          </p:cNvSpPr>
          <p:nvPr>
            <p:ph type="sldNum" sz="quarter" idx="16"/>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17277288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loitus ja lopetus valkonen pohja">
    <p:spTree>
      <p:nvGrpSpPr>
        <p:cNvPr id="1" name=""/>
        <p:cNvGrpSpPr/>
        <p:nvPr/>
      </p:nvGrpSpPr>
      <p:grpSpPr>
        <a:xfrm>
          <a:off x="0" y="0"/>
          <a:ext cx="0" cy="0"/>
          <a:chOff x="0" y="0"/>
          <a:chExt cx="0" cy="0"/>
        </a:xfrm>
      </p:grpSpPr>
      <p:sp>
        <p:nvSpPr>
          <p:cNvPr id="2" name="Title 1"/>
          <p:cNvSpPr>
            <a:spLocks noGrp="1"/>
          </p:cNvSpPr>
          <p:nvPr>
            <p:ph type="title"/>
          </p:nvPr>
        </p:nvSpPr>
        <p:spPr>
          <a:xfrm>
            <a:off x="719403" y="2853631"/>
            <a:ext cx="10753195" cy="886343"/>
          </a:xfrm>
        </p:spPr>
        <p:txBody>
          <a:bodyPr anchor="ctr"/>
          <a:lstStyle>
            <a:lvl1pPr algn="l">
              <a:lnSpc>
                <a:spcPct val="90000"/>
              </a:lnSpc>
              <a:defRPr/>
            </a:lvl1pPr>
          </a:lstStyle>
          <a:p>
            <a:r>
              <a:rPr lang="fi-FI"/>
              <a:t>Muokkaa ots. perustyyl. napsautt.</a:t>
            </a:r>
            <a:endParaRPr lang="en-US"/>
          </a:p>
        </p:txBody>
      </p:sp>
      <p:sp>
        <p:nvSpPr>
          <p:cNvPr id="4" name="Text Placeholder 3"/>
          <p:cNvSpPr>
            <a:spLocks noGrp="1"/>
          </p:cNvSpPr>
          <p:nvPr>
            <p:ph type="body" sz="quarter" idx="10"/>
          </p:nvPr>
        </p:nvSpPr>
        <p:spPr>
          <a:xfrm>
            <a:off x="719669" y="2372883"/>
            <a:ext cx="10752929" cy="480484"/>
          </a:xfrm>
        </p:spPr>
        <p:txBody>
          <a:bodyPr/>
          <a:lstStyle>
            <a:lvl1pPr marL="0" indent="0" algn="l">
              <a:buNone/>
              <a:defRPr sz="2400"/>
            </a:lvl1pPr>
            <a:lvl2pPr algn="l">
              <a:defRPr/>
            </a:lvl2pPr>
            <a:lvl3pPr algn="l">
              <a:defRPr/>
            </a:lvl3pPr>
            <a:lvl4pPr algn="l">
              <a:defRPr/>
            </a:lvl4pPr>
            <a:lvl5pPr algn="l">
              <a:defRPr/>
            </a:lvl5pPr>
          </a:lstStyle>
          <a:p>
            <a:pPr lvl="0"/>
            <a:r>
              <a:rPr lang="fi-FI"/>
              <a:t>Muokkaa tekstin perustyylejä napsauttamalla</a:t>
            </a:r>
          </a:p>
        </p:txBody>
      </p:sp>
      <p:sp>
        <p:nvSpPr>
          <p:cNvPr id="5" name="Text Placeholder 3"/>
          <p:cNvSpPr>
            <a:spLocks noGrp="1"/>
          </p:cNvSpPr>
          <p:nvPr>
            <p:ph type="body" sz="quarter" idx="11"/>
          </p:nvPr>
        </p:nvSpPr>
        <p:spPr>
          <a:xfrm>
            <a:off x="719669" y="3909054"/>
            <a:ext cx="10752929" cy="480484"/>
          </a:xfrm>
        </p:spPr>
        <p:txBody>
          <a:bodyPr/>
          <a:lstStyle>
            <a:lvl1pPr marL="0" indent="0" algn="l">
              <a:buNone/>
              <a:defRPr/>
            </a:lvl1pPr>
            <a:lvl2pPr algn="l">
              <a:defRPr/>
            </a:lvl2pPr>
            <a:lvl3pPr algn="l">
              <a:defRPr/>
            </a:lvl3pPr>
            <a:lvl4pPr algn="l">
              <a:defRPr/>
            </a:lvl4pPr>
            <a:lvl5pPr algn="l">
              <a:defRPr/>
            </a:lvl5pPr>
          </a:lstStyle>
          <a:p>
            <a:pPr lvl="0"/>
            <a:r>
              <a:rPr lang="fi-FI"/>
              <a:t>Muokkaa tekstin perustyylejä napsauttamalla</a:t>
            </a:r>
          </a:p>
        </p:txBody>
      </p:sp>
      <p:pic>
        <p:nvPicPr>
          <p:cNvPr id="7" name="Picture 6" descr="Sitra_logo.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748150" y="6309321"/>
            <a:ext cx="1204501" cy="479919"/>
          </a:xfrm>
          <a:prstGeom prst="rect">
            <a:avLst/>
          </a:prstGeom>
        </p:spPr>
      </p:pic>
      <p:pic>
        <p:nvPicPr>
          <p:cNvPr id="3" name="Picture 2" descr="SITRA_BLACK.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35551470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loitus ja lopetus musta pohja">
    <p:spTree>
      <p:nvGrpSpPr>
        <p:cNvPr id="1" name=""/>
        <p:cNvGrpSpPr/>
        <p:nvPr/>
      </p:nvGrpSpPr>
      <p:grpSpPr>
        <a:xfrm>
          <a:off x="0" y="0"/>
          <a:ext cx="0" cy="0"/>
          <a:chOff x="0" y="0"/>
          <a:chExt cx="0" cy="0"/>
        </a:xfrm>
      </p:grpSpPr>
      <p:sp>
        <p:nvSpPr>
          <p:cNvPr id="2" name="Rectangle 1"/>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19403" y="2948947"/>
            <a:ext cx="10753195" cy="886343"/>
          </a:xfrm>
        </p:spPr>
        <p:txBody>
          <a:bodyPr anchor="ctr"/>
          <a:lstStyle>
            <a:lvl1pPr algn="l">
              <a:lnSpc>
                <a:spcPct val="90000"/>
              </a:lnSpc>
              <a:defRPr>
                <a:solidFill>
                  <a:schemeClr val="bg1"/>
                </a:solidFill>
              </a:defRPr>
            </a:lvl1pPr>
          </a:lstStyle>
          <a:p>
            <a:r>
              <a:rPr lang="fi-FI"/>
              <a:t>Muokkaa ots. perustyyl. napsautt.</a:t>
            </a:r>
            <a:endParaRPr lang="en-US"/>
          </a:p>
        </p:txBody>
      </p:sp>
      <p:sp>
        <p:nvSpPr>
          <p:cNvPr id="9" name="Text Placeholder 3"/>
          <p:cNvSpPr>
            <a:spLocks noGrp="1"/>
          </p:cNvSpPr>
          <p:nvPr>
            <p:ph type="body" sz="quarter" idx="13"/>
          </p:nvPr>
        </p:nvSpPr>
        <p:spPr>
          <a:xfrm>
            <a:off x="719668" y="2468199"/>
            <a:ext cx="10752931" cy="480484"/>
          </a:xfrm>
        </p:spPr>
        <p:txBody>
          <a:bodyPr/>
          <a:lstStyle>
            <a:lvl1pPr marL="0" indent="0" algn="l">
              <a:buNone/>
              <a:defRPr sz="2400">
                <a:solidFill>
                  <a:schemeClr val="bg1"/>
                </a:solidFill>
              </a:defRPr>
            </a:lvl1pPr>
            <a:lvl2pPr algn="l">
              <a:defRPr/>
            </a:lvl2pPr>
            <a:lvl3pPr algn="l">
              <a:defRPr/>
            </a:lvl3pPr>
            <a:lvl4pPr algn="l">
              <a:defRPr/>
            </a:lvl4pPr>
            <a:lvl5pPr algn="l">
              <a:defRPr/>
            </a:lvl5pPr>
          </a:lstStyle>
          <a:p>
            <a:pPr lvl="0"/>
            <a:r>
              <a:rPr lang="fi-FI"/>
              <a:t>Muokkaa tekstin perustyylejä napsauttamalla</a:t>
            </a:r>
          </a:p>
        </p:txBody>
      </p:sp>
      <p:sp>
        <p:nvSpPr>
          <p:cNvPr id="10" name="Text Placeholder 3"/>
          <p:cNvSpPr>
            <a:spLocks noGrp="1"/>
          </p:cNvSpPr>
          <p:nvPr>
            <p:ph type="body" sz="quarter" idx="14"/>
          </p:nvPr>
        </p:nvSpPr>
        <p:spPr>
          <a:xfrm>
            <a:off x="719668" y="4004370"/>
            <a:ext cx="10752931" cy="480484"/>
          </a:xfrm>
        </p:spPr>
        <p:txBody>
          <a:bodyPr/>
          <a:lstStyle>
            <a:lvl1pPr marL="0" indent="0" algn="l">
              <a:buNone/>
              <a:defRPr>
                <a:solidFill>
                  <a:schemeClr val="bg1"/>
                </a:solidFill>
              </a:defRPr>
            </a:lvl1pPr>
            <a:lvl2pPr algn="l">
              <a:defRPr/>
            </a:lvl2pPr>
            <a:lvl3pPr algn="l">
              <a:defRPr/>
            </a:lvl3pPr>
            <a:lvl4pPr algn="l">
              <a:defRPr/>
            </a:lvl4pPr>
            <a:lvl5pPr algn="l">
              <a:defRPr/>
            </a:lvl5pPr>
          </a:lstStyle>
          <a:p>
            <a:pPr lvl="0"/>
            <a:r>
              <a:rPr lang="fi-FI"/>
              <a:t>Muokkaa tekstin perustyylejä napsauttamalla</a:t>
            </a:r>
          </a:p>
        </p:txBody>
      </p:sp>
      <p:pic>
        <p:nvPicPr>
          <p:cNvPr id="3" name="Picture 2"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41313784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alkoinen välislide">
    <p:spTree>
      <p:nvGrpSpPr>
        <p:cNvPr id="1" name=""/>
        <p:cNvGrpSpPr/>
        <p:nvPr/>
      </p:nvGrpSpPr>
      <p:grpSpPr>
        <a:xfrm>
          <a:off x="0" y="0"/>
          <a:ext cx="0" cy="0"/>
          <a:chOff x="0" y="0"/>
          <a:chExt cx="0" cy="0"/>
        </a:xfrm>
      </p:grpSpPr>
      <p:sp>
        <p:nvSpPr>
          <p:cNvPr id="2" name="Title 1"/>
          <p:cNvSpPr>
            <a:spLocks noGrp="1"/>
          </p:cNvSpPr>
          <p:nvPr>
            <p:ph type="title"/>
          </p:nvPr>
        </p:nvSpPr>
        <p:spPr>
          <a:xfrm>
            <a:off x="719403" y="2276872"/>
            <a:ext cx="10753195" cy="1632181"/>
          </a:xfrm>
        </p:spPr>
        <p:txBody>
          <a:bodyPr bIns="140400" anchor="b" anchorCtr="0"/>
          <a:lstStyle>
            <a:lvl1pPr algn="ctr">
              <a:defRPr sz="3200" cap="all"/>
            </a:lvl1pPr>
          </a:lstStyle>
          <a:p>
            <a:r>
              <a:rPr lang="fi-FI"/>
              <a:t>Muokkaa ots. perustyyl. napsautt.</a:t>
            </a:r>
            <a:endParaRPr lang="en-US"/>
          </a:p>
        </p:txBody>
      </p:sp>
      <p:sp>
        <p:nvSpPr>
          <p:cNvPr id="6" name="Text Placeholder 5"/>
          <p:cNvSpPr>
            <a:spLocks noGrp="1"/>
          </p:cNvSpPr>
          <p:nvPr>
            <p:ph type="body" sz="quarter" idx="11"/>
          </p:nvPr>
        </p:nvSpPr>
        <p:spPr>
          <a:xfrm>
            <a:off x="719403" y="3909054"/>
            <a:ext cx="10753195" cy="575733"/>
          </a:xfrm>
        </p:spPr>
        <p:txBody>
          <a:bodyPr/>
          <a:lstStyle>
            <a:lvl1pPr marL="0" indent="0" algn="ctr">
              <a:buNone/>
              <a:defRPr>
                <a:latin typeface="Georgia"/>
                <a:cs typeface="Georgia"/>
              </a:defRPr>
            </a:lvl1pPr>
          </a:lstStyle>
          <a:p>
            <a:pPr lvl="0"/>
            <a:r>
              <a:rPr lang="fi-FI"/>
              <a:t>Muokkaa tekstin perustyylejä napsauttamalla</a:t>
            </a:r>
          </a:p>
        </p:txBody>
      </p:sp>
      <p:pic>
        <p:nvPicPr>
          <p:cNvPr id="5" name="Picture 4"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4992845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usta välislide">
    <p:spTree>
      <p:nvGrpSpPr>
        <p:cNvPr id="1" name=""/>
        <p:cNvGrpSpPr/>
        <p:nvPr/>
      </p:nvGrpSpPr>
      <p:grpSpPr>
        <a:xfrm>
          <a:off x="0" y="0"/>
          <a:ext cx="0" cy="0"/>
          <a:chOff x="0" y="0"/>
          <a:chExt cx="0" cy="0"/>
        </a:xfrm>
      </p:grpSpPr>
      <p:sp>
        <p:nvSpPr>
          <p:cNvPr id="5" name="Rectangle 4"/>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9403" y="2276872"/>
            <a:ext cx="10753195" cy="1632181"/>
          </a:xfrm>
        </p:spPr>
        <p:txBody>
          <a:bodyPr bIns="140400" anchor="b" anchorCtr="0"/>
          <a:lstStyle>
            <a:lvl1pPr algn="ctr">
              <a:defRPr sz="3200" cap="all">
                <a:solidFill>
                  <a:schemeClr val="bg1"/>
                </a:solidFill>
              </a:defRPr>
            </a:lvl1pPr>
          </a:lstStyle>
          <a:p>
            <a:r>
              <a:rPr lang="fi-FI"/>
              <a:t>Muokkaa ots. perustyyl. napsautt.</a:t>
            </a:r>
            <a:endParaRPr lang="en-US"/>
          </a:p>
        </p:txBody>
      </p:sp>
      <p:sp>
        <p:nvSpPr>
          <p:cNvPr id="6" name="Text Placeholder 5"/>
          <p:cNvSpPr>
            <a:spLocks noGrp="1"/>
          </p:cNvSpPr>
          <p:nvPr>
            <p:ph type="body" sz="quarter" idx="11"/>
          </p:nvPr>
        </p:nvSpPr>
        <p:spPr>
          <a:xfrm>
            <a:off x="719403" y="3909054"/>
            <a:ext cx="10753195" cy="575733"/>
          </a:xfrm>
        </p:spPr>
        <p:txBody>
          <a:bodyPr/>
          <a:lstStyle>
            <a:lvl1pPr marL="0" indent="0" algn="ctr">
              <a:buNone/>
              <a:defRPr>
                <a:solidFill>
                  <a:schemeClr val="bg1"/>
                </a:solidFill>
                <a:latin typeface="Georgia"/>
                <a:cs typeface="Georgia"/>
              </a:defRPr>
            </a:lvl1pPr>
          </a:lstStyle>
          <a:p>
            <a:pPr lvl="0"/>
            <a:r>
              <a:rPr lang="fi-FI"/>
              <a:t>Muokkaa tekstin perustyylejä napsauttamalla</a:t>
            </a:r>
          </a:p>
        </p:txBody>
      </p:sp>
      <p:pic>
        <p:nvPicPr>
          <p:cNvPr id="9" name="Picture 8"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32280233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erustekstisivu">
    <p:spTree>
      <p:nvGrpSpPr>
        <p:cNvPr id="1" name=""/>
        <p:cNvGrpSpPr/>
        <p:nvPr/>
      </p:nvGrpSpPr>
      <p:grpSpPr>
        <a:xfrm>
          <a:off x="0" y="0"/>
          <a:ext cx="0" cy="0"/>
          <a:chOff x="0" y="0"/>
          <a:chExt cx="0" cy="0"/>
        </a:xfrm>
      </p:grpSpPr>
      <p:sp>
        <p:nvSpPr>
          <p:cNvPr id="2" name="Title 1"/>
          <p:cNvSpPr>
            <a:spLocks noGrp="1"/>
          </p:cNvSpPr>
          <p:nvPr>
            <p:ph type="title"/>
          </p:nvPr>
        </p:nvSpPr>
        <p:spPr>
          <a:xfrm>
            <a:off x="719402" y="356659"/>
            <a:ext cx="10849207" cy="1152128"/>
          </a:xfrm>
        </p:spPr>
        <p:txBody>
          <a:bodyPr/>
          <a:lstStyle>
            <a:lvl1pPr algn="l">
              <a:defRPr sz="3200"/>
            </a:lvl1pPr>
          </a:lstStyle>
          <a:p>
            <a:r>
              <a:rPr lang="fi-FI"/>
              <a:t>Muokkaa ots. perustyyl. napsautt.</a:t>
            </a:r>
            <a:endParaRPr lang="en-US"/>
          </a:p>
        </p:txBody>
      </p:sp>
      <p:sp>
        <p:nvSpPr>
          <p:cNvPr id="7" name="Text Placeholder 11"/>
          <p:cNvSpPr>
            <a:spLocks noGrp="1"/>
          </p:cNvSpPr>
          <p:nvPr>
            <p:ph type="body" sz="quarter" idx="19"/>
          </p:nvPr>
        </p:nvSpPr>
        <p:spPr>
          <a:xfrm>
            <a:off x="719403" y="1700808"/>
            <a:ext cx="10849205" cy="4320480"/>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4121" indent="-23494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3300" indent="-234945"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34945"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5" name="Picture 4"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40058150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usta tekstisivu">
    <p:spTree>
      <p:nvGrpSpPr>
        <p:cNvPr id="1" name=""/>
        <p:cNvGrpSpPr/>
        <p:nvPr/>
      </p:nvGrpSpPr>
      <p:grpSpPr>
        <a:xfrm>
          <a:off x="0" y="0"/>
          <a:ext cx="0" cy="0"/>
          <a:chOff x="0" y="0"/>
          <a:chExt cx="0" cy="0"/>
        </a:xfrm>
      </p:grpSpPr>
      <p:sp>
        <p:nvSpPr>
          <p:cNvPr id="7" name="Rectangle 6"/>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719402" y="356659"/>
            <a:ext cx="10849207" cy="1152128"/>
          </a:xfrm>
        </p:spPr>
        <p:txBody>
          <a:bodyPr/>
          <a:lstStyle>
            <a:lvl1pPr algn="l">
              <a:defRPr sz="3200">
                <a:solidFill>
                  <a:schemeClr val="bg1"/>
                </a:solidFill>
              </a:defRPr>
            </a:lvl1pPr>
          </a:lstStyle>
          <a:p>
            <a:r>
              <a:rPr lang="fi-FI"/>
              <a:t>Muokkaa ots. perustyyl. napsautt.</a:t>
            </a:r>
            <a:endParaRPr lang="en-US"/>
          </a:p>
        </p:txBody>
      </p:sp>
      <p:sp>
        <p:nvSpPr>
          <p:cNvPr id="8" name="Text Placeholder 11"/>
          <p:cNvSpPr>
            <a:spLocks noGrp="1"/>
          </p:cNvSpPr>
          <p:nvPr>
            <p:ph type="body" sz="quarter" idx="20"/>
          </p:nvPr>
        </p:nvSpPr>
        <p:spPr>
          <a:xfrm>
            <a:off x="719403" y="1700808"/>
            <a:ext cx="10849205" cy="4320480"/>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10" name="Picture 9"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25125837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apean kuvan kuvalaatikko ">
    <p:spTree>
      <p:nvGrpSpPr>
        <p:cNvPr id="1" name=""/>
        <p:cNvGrpSpPr/>
        <p:nvPr/>
      </p:nvGrpSpPr>
      <p:grpSpPr>
        <a:xfrm>
          <a:off x="0" y="0"/>
          <a:ext cx="0" cy="0"/>
          <a:chOff x="0" y="0"/>
          <a:chExt cx="0" cy="0"/>
        </a:xfrm>
      </p:grpSpPr>
      <p:sp>
        <p:nvSpPr>
          <p:cNvPr id="3" name="Content Placeholder 2"/>
          <p:cNvSpPr>
            <a:spLocks noGrp="1"/>
          </p:cNvSpPr>
          <p:nvPr>
            <p:ph sz="quarter" idx="20"/>
          </p:nvPr>
        </p:nvSpPr>
        <p:spPr>
          <a:xfrm>
            <a:off x="10436" y="0"/>
            <a:ext cx="4464051" cy="6858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4" name="Tekstin paikkamerkki 6"/>
          <p:cNvSpPr>
            <a:spLocks noGrp="1"/>
          </p:cNvSpPr>
          <p:nvPr>
            <p:ph type="body" sz="quarter" idx="11"/>
          </p:nvPr>
        </p:nvSpPr>
        <p:spPr>
          <a:xfrm>
            <a:off x="5135893" y="548680"/>
            <a:ext cx="6432715" cy="768085"/>
          </a:xfrm>
        </p:spPr>
        <p:txBody>
          <a:bodyPr/>
          <a:lstStyle>
            <a:lvl1pPr marL="0" indent="0" algn="l">
              <a:lnSpc>
                <a:spcPct val="100000"/>
              </a:lnSpc>
              <a:spcBef>
                <a:spcPts val="0"/>
              </a:spcBef>
              <a:buFont typeface="Arial"/>
              <a:buNone/>
              <a:defRPr sz="2133"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 napsauttamalla</a:t>
            </a:r>
          </a:p>
        </p:txBody>
      </p:sp>
      <p:sp>
        <p:nvSpPr>
          <p:cNvPr id="5" name="Text Placeholder 8"/>
          <p:cNvSpPr>
            <a:spLocks noGrp="1"/>
          </p:cNvSpPr>
          <p:nvPr>
            <p:ph type="body" sz="quarter" idx="17"/>
          </p:nvPr>
        </p:nvSpPr>
        <p:spPr>
          <a:xfrm>
            <a:off x="527051" y="548217"/>
            <a:ext cx="3456715" cy="5281049"/>
          </a:xfrm>
        </p:spPr>
        <p:txBody>
          <a:bodyPr/>
          <a:lstStyle>
            <a:lvl1pPr marL="0" indent="0" algn="l">
              <a:buNone/>
              <a:defRPr sz="3200" b="1">
                <a:latin typeface="Arial Black"/>
                <a:cs typeface="Arial Black"/>
              </a:defRPr>
            </a:lvl1pPr>
          </a:lstStyle>
          <a:p>
            <a:pPr lvl="0"/>
            <a:r>
              <a:rPr lang="fi-FI"/>
              <a:t>Muokkaa tekstin perustyylejä napsauttamalla</a:t>
            </a:r>
          </a:p>
        </p:txBody>
      </p:sp>
      <p:sp>
        <p:nvSpPr>
          <p:cNvPr id="6" name="Text Placeholder 11"/>
          <p:cNvSpPr>
            <a:spLocks noGrp="1"/>
          </p:cNvSpPr>
          <p:nvPr>
            <p:ph type="body" sz="quarter" idx="18"/>
          </p:nvPr>
        </p:nvSpPr>
        <p:spPr>
          <a:xfrm>
            <a:off x="5135893" y="1316766"/>
            <a:ext cx="6431691" cy="4512501"/>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8" name="Picture 7"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4079021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isivu sininen">
    <p:bg>
      <p:bgPr>
        <a:solidFill>
          <a:srgbClr val="D7F2FA"/>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C3CB276-23C8-454C-F38C-E9DDBD94C723}"/>
              </a:ext>
            </a:extLst>
          </p:cNvPr>
          <p:cNvSpPr>
            <a:spLocks noGrp="1"/>
          </p:cNvSpPr>
          <p:nvPr>
            <p:ph type="title" hasCustomPrompt="1"/>
          </p:nvPr>
        </p:nvSpPr>
        <p:spPr>
          <a:xfrm>
            <a:off x="648000" y="648000"/>
            <a:ext cx="10488313" cy="1130356"/>
          </a:xfrm>
          <a:prstGeom prst="rect">
            <a:avLst/>
          </a:prstGeom>
        </p:spPr>
        <p:txBody>
          <a:bodyPr/>
          <a:lstStyle>
            <a:lvl1pPr algn="l">
              <a:defRPr sz="3200"/>
            </a:lvl1pPr>
          </a:lstStyle>
          <a:p>
            <a:r>
              <a:rPr lang="fi-FI"/>
              <a:t>Otsikko</a:t>
            </a:r>
            <a:endParaRPr lang="en-US"/>
          </a:p>
        </p:txBody>
      </p:sp>
      <p:sp>
        <p:nvSpPr>
          <p:cNvPr id="7" name="Text Placeholder 11"/>
          <p:cNvSpPr>
            <a:spLocks noGrp="1"/>
          </p:cNvSpPr>
          <p:nvPr>
            <p:ph type="body" sz="quarter" idx="19"/>
          </p:nvPr>
        </p:nvSpPr>
        <p:spPr>
          <a:xfrm>
            <a:off x="648000" y="1778356"/>
            <a:ext cx="10488313" cy="4530667"/>
          </a:xfrm>
          <a:prstGeom prst="rect">
            <a:avLst/>
          </a:prstGeom>
        </p:spPr>
        <p:txBody>
          <a:bodyPr/>
          <a:lstStyle>
            <a:lvl1pPr marL="239178" marR="0" indent="-239178" algn="l" defTabSz="609585" rtl="0" eaLnBrk="1" fontAlgn="auto" latinLnBrk="0" hangingPunct="1">
              <a:lnSpc>
                <a:spcPct val="100000"/>
              </a:lnSpc>
              <a:spcBef>
                <a:spcPct val="20000"/>
              </a:spcBef>
              <a:spcAft>
                <a:spcPts val="0"/>
              </a:spcAft>
              <a:buClrTx/>
              <a:buSzTx/>
              <a:buFont typeface="Lucida Grande"/>
              <a:buChar char="-"/>
              <a:tabLst/>
              <a:defRPr sz="2400">
                <a:solidFill>
                  <a:schemeClr val="tx1"/>
                </a:solidFill>
                <a:latin typeface="+mn-lt"/>
                <a:cs typeface="Georgia"/>
              </a:defRPr>
            </a:lvl1pPr>
            <a:lvl2pPr marL="474121" indent="-234945" algn="l">
              <a:lnSpc>
                <a:spcPct val="100000"/>
              </a:lnSpc>
              <a:spcBef>
                <a:spcPts val="800"/>
              </a:spcBef>
              <a:buFont typeface="Georgia" panose="02040502050405020303" pitchFamily="18" charset="0"/>
              <a:buChar char="–"/>
              <a:defRPr sz="2000">
                <a:solidFill>
                  <a:schemeClr val="tx1"/>
                </a:solidFill>
                <a:latin typeface="+mn-lt"/>
                <a:cs typeface="Georgia"/>
              </a:defRPr>
            </a:lvl2pPr>
            <a:lvl3pPr marL="713300" indent="-234945" algn="l" defTabSz="715415">
              <a:lnSpc>
                <a:spcPct val="100000"/>
              </a:lnSpc>
              <a:spcBef>
                <a:spcPts val="800"/>
              </a:spcBef>
              <a:buFont typeface="Georgia" panose="02040502050405020303" pitchFamily="18" charset="0"/>
              <a:buChar char="–"/>
              <a:defRPr sz="1800">
                <a:solidFill>
                  <a:schemeClr val="tx1"/>
                </a:solidFill>
                <a:latin typeface="+mn-lt"/>
                <a:cs typeface="Georgia"/>
              </a:defRPr>
            </a:lvl3pPr>
            <a:lvl4pPr marL="958827" indent="-234945" algn="l">
              <a:lnSpc>
                <a:spcPct val="100000"/>
              </a:lnSpc>
              <a:buFont typeface="Georgia" panose="02040502050405020303" pitchFamily="18" charset="0"/>
              <a:buChar char="–"/>
              <a:defRPr sz="1800">
                <a:solidFill>
                  <a:schemeClr val="tx1"/>
                </a:solidFill>
                <a:latin typeface="+mn-lt"/>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3" name="Dian numeron paikkamerkki 2">
            <a:extLst>
              <a:ext uri="{FF2B5EF4-FFF2-40B4-BE49-F238E27FC236}">
                <a16:creationId xmlns:a16="http://schemas.microsoft.com/office/drawing/2014/main" id="{1CB09718-65AF-4C02-A869-F518B41AAFB2}"/>
              </a:ext>
            </a:extLst>
          </p:cNvPr>
          <p:cNvSpPr>
            <a:spLocks noGrp="1"/>
          </p:cNvSpPr>
          <p:nvPr>
            <p:ph type="sldNum" sz="quarter" idx="20"/>
          </p:nvPr>
        </p:nvSpPr>
        <p:spPr/>
        <p:txBody>
          <a:bodyPr/>
          <a:lstStyle>
            <a:lvl1pPr algn="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16679140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Kapea kuva ja negateksti">
    <p:spTree>
      <p:nvGrpSpPr>
        <p:cNvPr id="1" name=""/>
        <p:cNvGrpSpPr/>
        <p:nvPr/>
      </p:nvGrpSpPr>
      <p:grpSpPr>
        <a:xfrm>
          <a:off x="0" y="0"/>
          <a:ext cx="0" cy="0"/>
          <a:chOff x="0" y="0"/>
          <a:chExt cx="0" cy="0"/>
        </a:xfrm>
      </p:grpSpPr>
      <p:sp>
        <p:nvSpPr>
          <p:cNvPr id="3" name="Content Placeholder 2"/>
          <p:cNvSpPr>
            <a:spLocks noGrp="1"/>
          </p:cNvSpPr>
          <p:nvPr>
            <p:ph sz="quarter" idx="20"/>
          </p:nvPr>
        </p:nvSpPr>
        <p:spPr>
          <a:xfrm>
            <a:off x="0" y="0"/>
            <a:ext cx="4464051" cy="6858000"/>
          </a:xfrm>
          <a:solidFill>
            <a:schemeClr val="tx1"/>
          </a:solidFill>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5" name="Tekstin paikkamerkki 6"/>
          <p:cNvSpPr>
            <a:spLocks noGrp="1"/>
          </p:cNvSpPr>
          <p:nvPr>
            <p:ph type="body" sz="quarter" idx="11"/>
          </p:nvPr>
        </p:nvSpPr>
        <p:spPr>
          <a:xfrm>
            <a:off x="5135893" y="548680"/>
            <a:ext cx="6432715" cy="768085"/>
          </a:xfrm>
        </p:spPr>
        <p:txBody>
          <a:bodyPr/>
          <a:lstStyle>
            <a:lvl1pPr marL="0" indent="0" algn="l">
              <a:lnSpc>
                <a:spcPct val="100000"/>
              </a:lnSpc>
              <a:spcBef>
                <a:spcPts val="0"/>
              </a:spcBef>
              <a:buFont typeface="Arial"/>
              <a:buNone/>
              <a:defRPr sz="2133"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 napsauttamalla</a:t>
            </a:r>
          </a:p>
        </p:txBody>
      </p:sp>
      <p:sp>
        <p:nvSpPr>
          <p:cNvPr id="10" name="Text Placeholder 11"/>
          <p:cNvSpPr>
            <a:spLocks noGrp="1"/>
          </p:cNvSpPr>
          <p:nvPr>
            <p:ph type="body" sz="quarter" idx="18"/>
          </p:nvPr>
        </p:nvSpPr>
        <p:spPr>
          <a:xfrm>
            <a:off x="5135893" y="1316766"/>
            <a:ext cx="6431691" cy="4512501"/>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4" name="Text Placeholder 8"/>
          <p:cNvSpPr>
            <a:spLocks noGrp="1"/>
          </p:cNvSpPr>
          <p:nvPr>
            <p:ph type="body" sz="quarter" idx="17"/>
          </p:nvPr>
        </p:nvSpPr>
        <p:spPr>
          <a:xfrm>
            <a:off x="527051" y="548217"/>
            <a:ext cx="3456715" cy="5281049"/>
          </a:xfrm>
        </p:spPr>
        <p:txBody>
          <a:bodyPr/>
          <a:lstStyle>
            <a:lvl1pPr marL="0" indent="0" algn="l">
              <a:buNone/>
              <a:defRPr sz="3200" b="1">
                <a:solidFill>
                  <a:schemeClr val="bg1"/>
                </a:solidFill>
                <a:latin typeface="Arial Black"/>
                <a:cs typeface="Arial Black"/>
              </a:defRPr>
            </a:lvl1pPr>
          </a:lstStyle>
          <a:p>
            <a:pPr lvl="0"/>
            <a:r>
              <a:rPr lang="fi-FI"/>
              <a:t>Muokkaa tekstin perustyylejä napsauttamalla</a:t>
            </a:r>
          </a:p>
        </p:txBody>
      </p:sp>
      <p:pic>
        <p:nvPicPr>
          <p:cNvPr id="9" name="Picture 8"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3890099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Kuva vasemmalla">
    <p:spTree>
      <p:nvGrpSpPr>
        <p:cNvPr id="1" name=""/>
        <p:cNvGrpSpPr/>
        <p:nvPr/>
      </p:nvGrpSpPr>
      <p:grpSpPr>
        <a:xfrm>
          <a:off x="0" y="0"/>
          <a:ext cx="0" cy="0"/>
          <a:chOff x="0" y="0"/>
          <a:chExt cx="0" cy="0"/>
        </a:xfrm>
      </p:grpSpPr>
      <p:sp>
        <p:nvSpPr>
          <p:cNvPr id="4" name="Content Placeholder 3"/>
          <p:cNvSpPr>
            <a:spLocks noGrp="1"/>
          </p:cNvSpPr>
          <p:nvPr>
            <p:ph sz="quarter" idx="21"/>
          </p:nvPr>
        </p:nvSpPr>
        <p:spPr>
          <a:xfrm>
            <a:off x="6383867" y="0"/>
            <a:ext cx="5808133" cy="6858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0" name="Rectangle 9"/>
          <p:cNvSpPr/>
          <p:nvPr userDrawn="1"/>
        </p:nvSpPr>
        <p:spPr>
          <a:xfrm>
            <a:off x="0" y="0"/>
            <a:ext cx="638403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kstin paikkamerkki 6"/>
          <p:cNvSpPr>
            <a:spLocks noGrp="1"/>
          </p:cNvSpPr>
          <p:nvPr>
            <p:ph type="body" sz="quarter" idx="11"/>
          </p:nvPr>
        </p:nvSpPr>
        <p:spPr>
          <a:xfrm>
            <a:off x="623392" y="548680"/>
            <a:ext cx="5184576" cy="1248139"/>
          </a:xfrm>
        </p:spPr>
        <p:txBody>
          <a:bodyPr/>
          <a:lstStyle>
            <a:lvl1pPr marL="0" indent="0" algn="l">
              <a:lnSpc>
                <a:spcPct val="100000"/>
              </a:lnSpc>
              <a:spcBef>
                <a:spcPts val="0"/>
              </a:spcBef>
              <a:buFont typeface="Arial"/>
              <a:buNone/>
              <a:defRPr sz="3200"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 napsauttamalla</a:t>
            </a:r>
          </a:p>
        </p:txBody>
      </p:sp>
      <p:sp>
        <p:nvSpPr>
          <p:cNvPr id="6" name="Text Placeholder 11"/>
          <p:cNvSpPr>
            <a:spLocks noGrp="1"/>
          </p:cNvSpPr>
          <p:nvPr>
            <p:ph type="body" sz="quarter" idx="19"/>
          </p:nvPr>
        </p:nvSpPr>
        <p:spPr>
          <a:xfrm>
            <a:off x="623392" y="1796819"/>
            <a:ext cx="5184576" cy="4512501"/>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xt Placeholder 8"/>
          <p:cNvSpPr>
            <a:spLocks noGrp="1"/>
          </p:cNvSpPr>
          <p:nvPr>
            <p:ph type="body" sz="quarter" idx="17"/>
          </p:nvPr>
        </p:nvSpPr>
        <p:spPr>
          <a:xfrm>
            <a:off x="6960096" y="548681"/>
            <a:ext cx="4512501" cy="5281049"/>
          </a:xfrm>
        </p:spPr>
        <p:txBody>
          <a:bodyPr/>
          <a:lstStyle>
            <a:lvl1pPr marL="0" indent="0" algn="l">
              <a:buNone/>
              <a:defRPr sz="3200" b="1">
                <a:solidFill>
                  <a:schemeClr val="tx1"/>
                </a:solidFill>
                <a:latin typeface="Arial Black"/>
                <a:cs typeface="Arial Black"/>
              </a:defRPr>
            </a:lvl1pPr>
          </a:lstStyle>
          <a:p>
            <a:pPr lvl="0"/>
            <a:r>
              <a:rPr lang="fi-FI"/>
              <a:t>Muokkaa tekstin perustyylejä napsauttamalla</a:t>
            </a:r>
          </a:p>
        </p:txBody>
      </p:sp>
      <p:pic>
        <p:nvPicPr>
          <p:cNvPr id="9" name="Picture 8"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21164216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umma kuva vasemmalla">
    <p:spTree>
      <p:nvGrpSpPr>
        <p:cNvPr id="1" name=""/>
        <p:cNvGrpSpPr/>
        <p:nvPr/>
      </p:nvGrpSpPr>
      <p:grpSpPr>
        <a:xfrm>
          <a:off x="0" y="0"/>
          <a:ext cx="0" cy="0"/>
          <a:chOff x="0" y="0"/>
          <a:chExt cx="0" cy="0"/>
        </a:xfrm>
      </p:grpSpPr>
      <p:sp>
        <p:nvSpPr>
          <p:cNvPr id="3" name="Content Placeholder 2"/>
          <p:cNvSpPr>
            <a:spLocks noGrp="1"/>
          </p:cNvSpPr>
          <p:nvPr>
            <p:ph sz="quarter" idx="21"/>
          </p:nvPr>
        </p:nvSpPr>
        <p:spPr>
          <a:xfrm>
            <a:off x="6383867" y="0"/>
            <a:ext cx="5808133" cy="6858000"/>
          </a:xfrm>
          <a:solidFill>
            <a:schemeClr val="tx1"/>
          </a:solidFill>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7" name="Rectangle 6"/>
          <p:cNvSpPr/>
          <p:nvPr userDrawn="1"/>
        </p:nvSpPr>
        <p:spPr>
          <a:xfrm>
            <a:off x="0" y="0"/>
            <a:ext cx="638403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kstin paikkamerkki 6"/>
          <p:cNvSpPr>
            <a:spLocks noGrp="1"/>
          </p:cNvSpPr>
          <p:nvPr>
            <p:ph type="body" sz="quarter" idx="11"/>
          </p:nvPr>
        </p:nvSpPr>
        <p:spPr>
          <a:xfrm>
            <a:off x="623392" y="548680"/>
            <a:ext cx="5184576" cy="1248139"/>
          </a:xfrm>
        </p:spPr>
        <p:txBody>
          <a:bodyPr/>
          <a:lstStyle>
            <a:lvl1pPr marL="0" indent="0" algn="l">
              <a:lnSpc>
                <a:spcPct val="100000"/>
              </a:lnSpc>
              <a:spcBef>
                <a:spcPts val="0"/>
              </a:spcBef>
              <a:buFont typeface="Arial"/>
              <a:buNone/>
              <a:defRPr sz="3200"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 napsauttamalla</a:t>
            </a:r>
          </a:p>
        </p:txBody>
      </p:sp>
      <p:sp>
        <p:nvSpPr>
          <p:cNvPr id="10" name="Text Placeholder 11"/>
          <p:cNvSpPr>
            <a:spLocks noGrp="1"/>
          </p:cNvSpPr>
          <p:nvPr>
            <p:ph type="body" sz="quarter" idx="19"/>
          </p:nvPr>
        </p:nvSpPr>
        <p:spPr>
          <a:xfrm>
            <a:off x="623392" y="1796819"/>
            <a:ext cx="5184576" cy="4512501"/>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7" name="Text Placeholder 8"/>
          <p:cNvSpPr>
            <a:spLocks noGrp="1"/>
          </p:cNvSpPr>
          <p:nvPr>
            <p:ph type="body" sz="quarter" idx="17"/>
          </p:nvPr>
        </p:nvSpPr>
        <p:spPr>
          <a:xfrm>
            <a:off x="6960096" y="548681"/>
            <a:ext cx="4512501" cy="5281049"/>
          </a:xfrm>
        </p:spPr>
        <p:txBody>
          <a:bodyPr/>
          <a:lstStyle>
            <a:lvl1pPr marL="0" indent="0" algn="l">
              <a:buNone/>
              <a:defRPr sz="3200" b="1">
                <a:solidFill>
                  <a:schemeClr val="bg1"/>
                </a:solidFill>
                <a:latin typeface="Arial Black"/>
                <a:cs typeface="Arial Black"/>
              </a:defRPr>
            </a:lvl1pPr>
          </a:lstStyle>
          <a:p>
            <a:pPr lvl="0"/>
            <a:r>
              <a:rPr lang="fi-FI"/>
              <a:t>Muokkaa tekstin perustyylejä napsauttamalla</a:t>
            </a:r>
          </a:p>
        </p:txBody>
      </p:sp>
      <p:pic>
        <p:nvPicPr>
          <p:cNvPr id="9" name="Picture 8"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24779392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uettelo">
    <p:spTree>
      <p:nvGrpSpPr>
        <p:cNvPr id="1" name=""/>
        <p:cNvGrpSpPr/>
        <p:nvPr/>
      </p:nvGrpSpPr>
      <p:grpSpPr>
        <a:xfrm>
          <a:off x="0" y="0"/>
          <a:ext cx="0" cy="0"/>
          <a:chOff x="0" y="0"/>
          <a:chExt cx="0" cy="0"/>
        </a:xfrm>
      </p:grpSpPr>
      <p:sp>
        <p:nvSpPr>
          <p:cNvPr id="2" name="Title 1"/>
          <p:cNvSpPr>
            <a:spLocks noGrp="1"/>
          </p:cNvSpPr>
          <p:nvPr>
            <p:ph type="title"/>
          </p:nvPr>
        </p:nvSpPr>
        <p:spPr>
          <a:xfrm>
            <a:off x="719404" y="548681"/>
            <a:ext cx="10753193" cy="1078364"/>
          </a:xfrm>
        </p:spPr>
        <p:txBody>
          <a:bodyPr anchor="t"/>
          <a:lstStyle>
            <a:lvl1pPr algn="l">
              <a:defRPr sz="3200"/>
            </a:lvl1pPr>
          </a:lstStyle>
          <a:p>
            <a:r>
              <a:rPr lang="fi-FI"/>
              <a:t>Muokkaa ots. perustyyl. napsautt.</a:t>
            </a:r>
            <a:endParaRPr lang="en-US"/>
          </a:p>
        </p:txBody>
      </p:sp>
      <p:sp>
        <p:nvSpPr>
          <p:cNvPr id="34" name="Text Placeholder 33"/>
          <p:cNvSpPr>
            <a:spLocks noGrp="1"/>
          </p:cNvSpPr>
          <p:nvPr userDrawn="1">
            <p:ph type="body" sz="quarter" idx="13"/>
          </p:nvPr>
        </p:nvSpPr>
        <p:spPr>
          <a:xfrm>
            <a:off x="1968501" y="1700808"/>
            <a:ext cx="9504097" cy="768085"/>
          </a:xfrm>
        </p:spPr>
        <p:txBody>
          <a:bodyPr anchor="ctr"/>
          <a:lstStyle>
            <a:lvl1pPr marL="0" indent="0" algn="l">
              <a:buNone/>
              <a:defRPr sz="2133" b="0" i="0">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5" name="Text Placeholder 33"/>
          <p:cNvSpPr>
            <a:spLocks noGrp="1"/>
          </p:cNvSpPr>
          <p:nvPr userDrawn="1">
            <p:ph type="body" sz="quarter" idx="14"/>
          </p:nvPr>
        </p:nvSpPr>
        <p:spPr>
          <a:xfrm>
            <a:off x="1968501" y="2566591"/>
            <a:ext cx="9504097" cy="766399"/>
          </a:xfr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6" name="Text Placeholder 33"/>
          <p:cNvSpPr>
            <a:spLocks noGrp="1"/>
          </p:cNvSpPr>
          <p:nvPr userDrawn="1">
            <p:ph type="body" sz="quarter" idx="15"/>
          </p:nvPr>
        </p:nvSpPr>
        <p:spPr>
          <a:xfrm>
            <a:off x="1968501" y="3430687"/>
            <a:ext cx="9504097" cy="766399"/>
          </a:xfr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7" name="Text Placeholder 33"/>
          <p:cNvSpPr>
            <a:spLocks noGrp="1"/>
          </p:cNvSpPr>
          <p:nvPr userDrawn="1">
            <p:ph type="body" sz="quarter" idx="16"/>
          </p:nvPr>
        </p:nvSpPr>
        <p:spPr>
          <a:xfrm>
            <a:off x="1967541" y="4294783"/>
            <a:ext cx="9505056" cy="766399"/>
          </a:xfr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8" name="Text Placeholder 33"/>
          <p:cNvSpPr>
            <a:spLocks noGrp="1"/>
          </p:cNvSpPr>
          <p:nvPr userDrawn="1">
            <p:ph type="body" sz="quarter" idx="17"/>
          </p:nvPr>
        </p:nvSpPr>
        <p:spPr>
          <a:xfrm>
            <a:off x="1967541" y="5158879"/>
            <a:ext cx="9505056" cy="766399"/>
          </a:xfr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pic>
        <p:nvPicPr>
          <p:cNvPr id="9" name="Picture 8"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26168668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uettelo musta">
    <p:spTree>
      <p:nvGrpSpPr>
        <p:cNvPr id="1" name=""/>
        <p:cNvGrpSpPr/>
        <p:nvPr/>
      </p:nvGrpSpPr>
      <p:grpSpPr>
        <a:xfrm>
          <a:off x="0" y="0"/>
          <a:ext cx="0" cy="0"/>
          <a:chOff x="0" y="0"/>
          <a:chExt cx="0" cy="0"/>
        </a:xfrm>
      </p:grpSpPr>
      <p:sp>
        <p:nvSpPr>
          <p:cNvPr id="33" name="Rectangle 32"/>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itle 1"/>
          <p:cNvSpPr>
            <a:spLocks noGrp="1"/>
          </p:cNvSpPr>
          <p:nvPr>
            <p:ph type="title"/>
          </p:nvPr>
        </p:nvSpPr>
        <p:spPr>
          <a:xfrm>
            <a:off x="719404" y="548681"/>
            <a:ext cx="10753193" cy="1078364"/>
          </a:xfrm>
        </p:spPr>
        <p:txBody>
          <a:bodyPr anchor="t"/>
          <a:lstStyle>
            <a:lvl1pPr algn="l">
              <a:defRPr sz="3200">
                <a:solidFill>
                  <a:schemeClr val="bg1"/>
                </a:solidFill>
              </a:defRPr>
            </a:lvl1pPr>
          </a:lstStyle>
          <a:p>
            <a:r>
              <a:rPr lang="fi-FI"/>
              <a:t>Muokkaa ots. perustyyl. napsautt.</a:t>
            </a:r>
            <a:endParaRPr lang="en-US"/>
          </a:p>
        </p:txBody>
      </p:sp>
      <p:sp>
        <p:nvSpPr>
          <p:cNvPr id="28" name="Text Placeholder 33"/>
          <p:cNvSpPr>
            <a:spLocks noGrp="1"/>
          </p:cNvSpPr>
          <p:nvPr>
            <p:ph type="body" sz="quarter" idx="13"/>
          </p:nvPr>
        </p:nvSpPr>
        <p:spPr>
          <a:xfrm>
            <a:off x="1968501" y="1700808"/>
            <a:ext cx="9504097" cy="768085"/>
          </a:xfrm>
        </p:spPr>
        <p:txBody>
          <a:bodyPr anchor="ctr"/>
          <a:lstStyle>
            <a:lvl1pPr marL="0" indent="0" algn="l">
              <a:buNone/>
              <a:defRPr sz="2133" b="0" i="0">
                <a:solidFill>
                  <a:schemeClr val="bg1"/>
                </a:solidFill>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29" name="Text Placeholder 33"/>
          <p:cNvSpPr>
            <a:spLocks noGrp="1"/>
          </p:cNvSpPr>
          <p:nvPr>
            <p:ph type="body" sz="quarter" idx="14"/>
          </p:nvPr>
        </p:nvSpPr>
        <p:spPr>
          <a:xfrm>
            <a:off x="1968501" y="2566591"/>
            <a:ext cx="9504097" cy="766399"/>
          </a:xfr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0" name="Text Placeholder 33"/>
          <p:cNvSpPr>
            <a:spLocks noGrp="1"/>
          </p:cNvSpPr>
          <p:nvPr>
            <p:ph type="body" sz="quarter" idx="15"/>
          </p:nvPr>
        </p:nvSpPr>
        <p:spPr>
          <a:xfrm>
            <a:off x="1968501" y="3430687"/>
            <a:ext cx="9504097" cy="766399"/>
          </a:xfr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1" name="Text Placeholder 33"/>
          <p:cNvSpPr>
            <a:spLocks noGrp="1"/>
          </p:cNvSpPr>
          <p:nvPr>
            <p:ph type="body" sz="quarter" idx="16"/>
          </p:nvPr>
        </p:nvSpPr>
        <p:spPr>
          <a:xfrm>
            <a:off x="1967541" y="4294783"/>
            <a:ext cx="9505056" cy="766399"/>
          </a:xfr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2" name="Text Placeholder 33"/>
          <p:cNvSpPr>
            <a:spLocks noGrp="1"/>
          </p:cNvSpPr>
          <p:nvPr>
            <p:ph type="body" sz="quarter" idx="17"/>
          </p:nvPr>
        </p:nvSpPr>
        <p:spPr>
          <a:xfrm>
            <a:off x="1967541" y="5158879"/>
            <a:ext cx="9505056" cy="766399"/>
          </a:xfr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pic>
        <p:nvPicPr>
          <p:cNvPr id="10" name="Picture 9"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25093329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afi">
    <p:spTree>
      <p:nvGrpSpPr>
        <p:cNvPr id="1" name=""/>
        <p:cNvGrpSpPr/>
        <p:nvPr/>
      </p:nvGrpSpPr>
      <p:grpSpPr>
        <a:xfrm>
          <a:off x="0" y="0"/>
          <a:ext cx="0" cy="0"/>
          <a:chOff x="0" y="0"/>
          <a:chExt cx="0" cy="0"/>
        </a:xfrm>
      </p:grpSpPr>
      <p:sp>
        <p:nvSpPr>
          <p:cNvPr id="7" name="Title 6"/>
          <p:cNvSpPr>
            <a:spLocks noGrp="1"/>
          </p:cNvSpPr>
          <p:nvPr>
            <p:ph type="title"/>
          </p:nvPr>
        </p:nvSpPr>
        <p:spPr>
          <a:xfrm>
            <a:off x="623392" y="548681"/>
            <a:ext cx="10945216" cy="864096"/>
          </a:xfrm>
        </p:spPr>
        <p:txBody>
          <a:bodyPr/>
          <a:lstStyle>
            <a:lvl1pPr>
              <a:defRPr sz="3200"/>
            </a:lvl1pPr>
          </a:lstStyle>
          <a:p>
            <a:r>
              <a:rPr lang="fi-FI"/>
              <a:t>Muokkaa ots. perustyyl. napsautt.</a:t>
            </a:r>
            <a:endParaRPr lang="en-US"/>
          </a:p>
        </p:txBody>
      </p:sp>
      <p:pic>
        <p:nvPicPr>
          <p:cNvPr id="6" name="Picture 5"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
        <p:nvSpPr>
          <p:cNvPr id="4" name="Content Placeholder 3"/>
          <p:cNvSpPr>
            <a:spLocks noGrp="1"/>
          </p:cNvSpPr>
          <p:nvPr>
            <p:ph sz="quarter" idx="11"/>
          </p:nvPr>
        </p:nvSpPr>
        <p:spPr>
          <a:xfrm>
            <a:off x="623392" y="1508786"/>
            <a:ext cx="10945216" cy="441576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30423958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ustapohjainen graafi">
    <p:spTree>
      <p:nvGrpSpPr>
        <p:cNvPr id="1" name=""/>
        <p:cNvGrpSpPr/>
        <p:nvPr/>
      </p:nvGrpSpPr>
      <p:grpSpPr>
        <a:xfrm>
          <a:off x="0" y="0"/>
          <a:ext cx="0" cy="0"/>
          <a:chOff x="0" y="0"/>
          <a:chExt cx="0" cy="0"/>
        </a:xfrm>
      </p:grpSpPr>
      <p:sp>
        <p:nvSpPr>
          <p:cNvPr id="5" name="Rectangle 4"/>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3392" y="548680"/>
            <a:ext cx="10945216" cy="886343"/>
          </a:xfrm>
        </p:spPr>
        <p:txBody>
          <a:bodyPr/>
          <a:lstStyle>
            <a:lvl1pPr>
              <a:defRPr sz="3200">
                <a:solidFill>
                  <a:schemeClr val="bg1"/>
                </a:solidFill>
              </a:defRPr>
            </a:lvl1pPr>
          </a:lstStyle>
          <a:p>
            <a:r>
              <a:rPr lang="fi-FI"/>
              <a:t>Muokkaa ots. perustyyl. napsautt.</a:t>
            </a:r>
            <a:endParaRPr lang="en-US"/>
          </a:p>
        </p:txBody>
      </p:sp>
      <p:pic>
        <p:nvPicPr>
          <p:cNvPr id="7" name="Picture 6"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
        <p:nvSpPr>
          <p:cNvPr id="6" name="Content Placeholder 5"/>
          <p:cNvSpPr>
            <a:spLocks noGrp="1"/>
          </p:cNvSpPr>
          <p:nvPr>
            <p:ph sz="quarter" idx="11"/>
          </p:nvPr>
        </p:nvSpPr>
        <p:spPr>
          <a:xfrm>
            <a:off x="623393" y="1509185"/>
            <a:ext cx="10943167" cy="460798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20623556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 Body slide - 1 wide column">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5712001"/>
            <a:ext cx="2736980" cy="1142983"/>
          </a:xfrm>
          <a:prstGeom prst="rect">
            <a:avLst/>
          </a:prstGeom>
        </p:spPr>
      </p:pic>
      <p:sp>
        <p:nvSpPr>
          <p:cNvPr id="11" name="Text Placeholder 3"/>
          <p:cNvSpPr>
            <a:spLocks noGrp="1"/>
          </p:cNvSpPr>
          <p:nvPr>
            <p:ph type="body" sz="half" idx="10" hasCustomPrompt="1"/>
          </p:nvPr>
        </p:nvSpPr>
        <p:spPr>
          <a:xfrm>
            <a:off x="389771" y="37918"/>
            <a:ext cx="11323863" cy="1332765"/>
          </a:xfrm>
          <a:prstGeom prst="rect">
            <a:avLst/>
          </a:prstGeom>
        </p:spPr>
        <p:txBody>
          <a:bodyPr lIns="0" tIns="0" rIns="0" bIns="0"/>
          <a:lstStyle>
            <a:lvl1pPr marL="0" indent="0">
              <a:lnSpc>
                <a:spcPct val="100000"/>
              </a:lnSpc>
              <a:buNone/>
              <a:defRPr sz="5333" b="1" baseline="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Body slide title </a:t>
            </a:r>
          </a:p>
        </p:txBody>
      </p:sp>
      <p:sp>
        <p:nvSpPr>
          <p:cNvPr id="13" name="Text Placeholder 3"/>
          <p:cNvSpPr>
            <a:spLocks noGrp="1"/>
          </p:cNvSpPr>
          <p:nvPr>
            <p:ph type="body" sz="half" idx="11" hasCustomPrompt="1"/>
          </p:nvPr>
        </p:nvSpPr>
        <p:spPr>
          <a:xfrm>
            <a:off x="389771" y="1655289"/>
            <a:ext cx="11323863" cy="4065947"/>
          </a:xfrm>
          <a:prstGeom prst="rect">
            <a:avLst/>
          </a:prstGeom>
        </p:spPr>
        <p:txBody>
          <a:bodyPr lIns="0" tIns="0" rIns="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2800" b="1" baseline="0">
                <a:solidFill>
                  <a:schemeClr val="tx1"/>
                </a:solidFill>
              </a:defRPr>
            </a:lvl1pPr>
            <a:lvl2pPr marL="838179" indent="-361942">
              <a:buFont typeface="Arial" panose="020B0604020202020204" pitchFamily="34" charset="0"/>
              <a:buChar char="•"/>
              <a:defRPr sz="2800"/>
            </a:lvl2pPr>
            <a:lvl3pPr marL="1073124" indent="-234945">
              <a:buFont typeface="Arial" panose="020B0604020202020204" pitchFamily="34" charset="0"/>
              <a:buChar char="•"/>
              <a:defRPr sz="2133"/>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Your text here</a:t>
            </a:r>
          </a:p>
          <a:p>
            <a:pPr lvl="1"/>
            <a:r>
              <a:rPr lang="fi-FI"/>
              <a:t>Second </a:t>
            </a:r>
            <a:r>
              <a:rPr lang="fi-FI" err="1"/>
              <a:t>level</a:t>
            </a:r>
            <a:endParaRPr lang="fi-FI"/>
          </a:p>
          <a:p>
            <a:pPr lvl="2"/>
            <a:r>
              <a:rPr lang="fi-FI"/>
              <a:t>Third </a:t>
            </a:r>
            <a:r>
              <a:rPr lang="fi-FI" err="1"/>
              <a:t>level</a:t>
            </a:r>
            <a:endParaRPr lang="fi-FI"/>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a:t>dd.mm.yyyy</a:t>
            </a:r>
            <a:endParaRPr lang="en-US"/>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err="1"/>
              <a:t>Your</a:t>
            </a:r>
            <a:r>
              <a:rPr lang="fi-FI"/>
              <a:t> text </a:t>
            </a:r>
            <a:r>
              <a:rPr lang="fi-FI" err="1"/>
              <a:t>here</a:t>
            </a:r>
            <a:endParaRPr lang="fi-FI"/>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a:p>
        </p:txBody>
      </p:sp>
    </p:spTree>
    <p:extLst>
      <p:ext uri="{BB962C8B-B14F-4D97-AF65-F5344CB8AC3E}">
        <p14:creationId xmlns:p14="http://schemas.microsoft.com/office/powerpoint/2010/main" val="3998215560"/>
      </p:ext>
    </p:extLst>
  </p:cSld>
  <p:clrMapOvr>
    <a:masterClrMapping/>
  </p:clrMapOvr>
  <p:extLst>
    <p:ext uri="{DCECCB84-F9BA-43D5-87BE-67443E8EF086}">
      <p15:sldGuideLst xmlns:p15="http://schemas.microsoft.com/office/powerpoint/2012/main">
        <p15:guide id="4" pos="5534">
          <p15:clr>
            <a:srgbClr val="FBAE40"/>
          </p15:clr>
        </p15:guide>
        <p15:guide id="5" orient="horz" pos="327">
          <p15:clr>
            <a:srgbClr val="FBAE40"/>
          </p15:clr>
        </p15:guide>
        <p15:guide id="6" pos="2795">
          <p15:clr>
            <a:srgbClr val="FBAE40"/>
          </p15:clr>
        </p15:guide>
        <p15:guide id="7" pos="2965">
          <p15:clr>
            <a:srgbClr val="FBAE40"/>
          </p15:clr>
        </p15:guide>
        <p15:guide id="8" orient="horz" pos="849">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4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84867" y="728662"/>
            <a:ext cx="8822267" cy="5400679"/>
          </a:xfrm>
          <a:prstGeom prst="rect">
            <a:avLst/>
          </a:prstGeom>
        </p:spPr>
        <p:txBody>
          <a:bodyPr anchor="ctr"/>
          <a:lstStyle>
            <a:lvl1pPr algn="ctr">
              <a:defRPr sz="6000" b="1" i="0">
                <a:latin typeface="Rational Display Black" pitchFamily="2" charset="0"/>
                <a:ea typeface="Rational Display Black" pitchFamily="2" charset="0"/>
                <a:cs typeface="Rational Display Black" pitchFamily="2" charset="0"/>
              </a:defRPr>
            </a:lvl1pPr>
          </a:lstStyle>
          <a:p>
            <a:r>
              <a:rPr lang="en-US"/>
              <a:t>BIG TITLE</a:t>
            </a:r>
          </a:p>
        </p:txBody>
      </p:sp>
    </p:spTree>
    <p:extLst>
      <p:ext uri="{BB962C8B-B14F-4D97-AF65-F5344CB8AC3E}">
        <p14:creationId xmlns:p14="http://schemas.microsoft.com/office/powerpoint/2010/main" val="145710416"/>
      </p:ext>
    </p:extLst>
  </p:cSld>
  <p:clrMapOvr>
    <a:masterClrMapping/>
  </p:clrMapOvr>
  <p:extLst>
    <p:ext uri="{DCECCB84-F9BA-43D5-87BE-67443E8EF086}">
      <p15:sldGuideLst xmlns:p15="http://schemas.microsoft.com/office/powerpoint/2012/main">
        <p15:guide id="1" pos="3840">
          <p15:clr>
            <a:srgbClr val="FBAE40"/>
          </p15:clr>
        </p15:guide>
        <p15:guide id="2" orient="horz" pos="3861">
          <p15:clr>
            <a:srgbClr val="FBAE40"/>
          </p15:clr>
        </p15:guide>
        <p15:guide id="3" orient="horz" pos="2160">
          <p15:clr>
            <a:srgbClr val="FBAE40"/>
          </p15:clr>
        </p15:guide>
        <p15:guide id="4" orient="horz" pos="459">
          <p15:clr>
            <a:srgbClr val="FBAE40"/>
          </p15:clr>
        </p15:guide>
        <p15:guide id="6" pos="5768">
          <p15:clr>
            <a:srgbClr val="FBAE40"/>
          </p15:clr>
        </p15:guide>
        <p15:guide id="7" pos="211">
          <p15:clr>
            <a:srgbClr val="FBAE40"/>
          </p15:clr>
        </p15:guide>
        <p15:guide id="8" pos="7469">
          <p15:clr>
            <a:srgbClr val="FBAE40"/>
          </p15:clr>
        </p15:guide>
        <p15:guide id="9" orient="horz" pos="232">
          <p15:clr>
            <a:srgbClr val="FBAE40"/>
          </p15:clr>
        </p15:guide>
        <p15:guide id="10" orient="horz" pos="4088">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Shape 25"/>
        <p:cNvGrpSpPr/>
        <p:nvPr/>
      </p:nvGrpSpPr>
      <p:grpSpPr>
        <a:xfrm>
          <a:off x="0" y="0"/>
          <a:ext cx="0" cy="0"/>
          <a:chOff x="0" y="0"/>
          <a:chExt cx="0" cy="0"/>
        </a:xfrm>
      </p:grpSpPr>
      <p:sp>
        <p:nvSpPr>
          <p:cNvPr id="4" name="Otsikon paikkamerkki 1">
            <a:extLst>
              <a:ext uri="{FF2B5EF4-FFF2-40B4-BE49-F238E27FC236}">
                <a16:creationId xmlns:a16="http://schemas.microsoft.com/office/drawing/2014/main" id="{5D7509FD-6507-2F42-BD64-2E20C7CC8F7A}"/>
              </a:ext>
            </a:extLst>
          </p:cNvPr>
          <p:cNvSpPr>
            <a:spLocks noGrp="1"/>
          </p:cNvSpPr>
          <p:nvPr>
            <p:ph type="title"/>
          </p:nvPr>
        </p:nvSpPr>
        <p:spPr>
          <a:xfrm>
            <a:off x="623392" y="356659"/>
            <a:ext cx="10945216" cy="1078364"/>
          </a:xfrm>
          <a:prstGeom prst="rect">
            <a:avLst/>
          </a:prstGeom>
        </p:spPr>
        <p:txBody>
          <a:bodyPr vert="horz" lIns="0" tIns="0" rIns="0" bIns="0" rtlCol="0" anchor="ctr" anchorCtr="0">
            <a:noAutofit/>
          </a:bodyPr>
          <a:lstStyle/>
          <a:p>
            <a:r>
              <a:rPr lang="fi-FI"/>
              <a:t>Muokkaa perustyyl. napsautt.</a:t>
            </a:r>
          </a:p>
        </p:txBody>
      </p:sp>
    </p:spTree>
    <p:extLst>
      <p:ext uri="{BB962C8B-B14F-4D97-AF65-F5344CB8AC3E}">
        <p14:creationId xmlns:p14="http://schemas.microsoft.com/office/powerpoint/2010/main" val="3739938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0/50 vaakataso">
    <p:spTree>
      <p:nvGrpSpPr>
        <p:cNvPr id="1" name=""/>
        <p:cNvGrpSpPr/>
        <p:nvPr/>
      </p:nvGrpSpPr>
      <p:grpSpPr>
        <a:xfrm>
          <a:off x="0" y="0"/>
          <a:ext cx="0" cy="0"/>
          <a:chOff x="0" y="0"/>
          <a:chExt cx="0" cy="0"/>
        </a:xfrm>
      </p:grpSpPr>
      <p:sp>
        <p:nvSpPr>
          <p:cNvPr id="4" name="Suorakulmio 3">
            <a:extLst>
              <a:ext uri="{FF2B5EF4-FFF2-40B4-BE49-F238E27FC236}">
                <a16:creationId xmlns:a16="http://schemas.microsoft.com/office/drawing/2014/main" id="{02CEF8F8-9C1A-4162-7864-82A852BB1B2F}"/>
              </a:ext>
            </a:extLst>
          </p:cNvPr>
          <p:cNvSpPr/>
          <p:nvPr userDrawn="1"/>
        </p:nvSpPr>
        <p:spPr>
          <a:xfrm>
            <a:off x="0" y="3513221"/>
            <a:ext cx="12192000" cy="3344779"/>
          </a:xfrm>
          <a:prstGeom prst="rect">
            <a:avLst/>
          </a:prstGeom>
          <a:solidFill>
            <a:srgbClr val="D7F2FA"/>
          </a:solidFill>
          <a:ln w="10160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 name="Title 1"/>
          <p:cNvSpPr>
            <a:spLocks noGrp="1"/>
          </p:cNvSpPr>
          <p:nvPr>
            <p:ph type="title" hasCustomPrompt="1"/>
          </p:nvPr>
        </p:nvSpPr>
        <p:spPr>
          <a:xfrm>
            <a:off x="648000" y="648000"/>
            <a:ext cx="10889879" cy="687640"/>
          </a:xfrm>
          <a:prstGeom prst="rect">
            <a:avLst/>
          </a:prstGeom>
        </p:spPr>
        <p:txBody>
          <a:bodyPr/>
          <a:lstStyle>
            <a:lvl1pPr algn="l">
              <a:defRPr sz="3200"/>
            </a:lvl1pPr>
          </a:lstStyle>
          <a:p>
            <a:r>
              <a:rPr lang="fi-FI" dirty="0"/>
              <a:t>Otsikko</a:t>
            </a:r>
            <a:endParaRPr lang="en-US" dirty="0"/>
          </a:p>
        </p:txBody>
      </p:sp>
      <p:sp>
        <p:nvSpPr>
          <p:cNvPr id="3" name="Dian numeron paikkamerkki 2">
            <a:extLst>
              <a:ext uri="{FF2B5EF4-FFF2-40B4-BE49-F238E27FC236}">
                <a16:creationId xmlns:a16="http://schemas.microsoft.com/office/drawing/2014/main" id="{1CB09718-65AF-4C02-A869-F518B41AAFB2}"/>
              </a:ext>
            </a:extLst>
          </p:cNvPr>
          <p:cNvSpPr>
            <a:spLocks noGrp="1"/>
          </p:cNvSpPr>
          <p:nvPr>
            <p:ph type="sldNum" sz="quarter" idx="20"/>
          </p:nvPr>
        </p:nvSpPr>
        <p:spPr/>
        <p:txBody>
          <a:bodyPr/>
          <a:lstStyle>
            <a:lvl1pPr algn="l">
              <a:defRPr/>
            </a:lvl1pPr>
          </a:lstStyle>
          <a:p>
            <a:fld id="{3E078C10-ABC5-4EF7-9B5E-599CE2B16BF5}" type="slidenum">
              <a:rPr lang="LID4096" smtClean="0"/>
              <a:pPr/>
              <a:t>‹#›</a:t>
            </a:fld>
            <a:endParaRPr lang="LID4096"/>
          </a:p>
        </p:txBody>
      </p:sp>
      <p:sp>
        <p:nvSpPr>
          <p:cNvPr id="13" name="Text Placeholder 12">
            <a:extLst>
              <a:ext uri="{FF2B5EF4-FFF2-40B4-BE49-F238E27FC236}">
                <a16:creationId xmlns:a16="http://schemas.microsoft.com/office/drawing/2014/main" id="{D7BB87D4-FECD-3883-A01E-400BC7DA2991}"/>
              </a:ext>
            </a:extLst>
          </p:cNvPr>
          <p:cNvSpPr>
            <a:spLocks noGrp="1"/>
          </p:cNvSpPr>
          <p:nvPr>
            <p:ph type="body" sz="quarter" idx="21"/>
          </p:nvPr>
        </p:nvSpPr>
        <p:spPr>
          <a:xfrm>
            <a:off x="652462" y="1403351"/>
            <a:ext cx="10887075" cy="1811337"/>
          </a:xfrm>
          <a:prstGeom prst="rect">
            <a:avLst/>
          </a:prstGeom>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7" name="Text Placeholder 16">
            <a:extLst>
              <a:ext uri="{FF2B5EF4-FFF2-40B4-BE49-F238E27FC236}">
                <a16:creationId xmlns:a16="http://schemas.microsoft.com/office/drawing/2014/main" id="{2A7E7390-D764-407F-8E40-EC44B6F38C1D}"/>
              </a:ext>
            </a:extLst>
          </p:cNvPr>
          <p:cNvSpPr>
            <a:spLocks noGrp="1"/>
          </p:cNvSpPr>
          <p:nvPr>
            <p:ph type="body" sz="quarter" idx="22"/>
          </p:nvPr>
        </p:nvSpPr>
        <p:spPr>
          <a:xfrm>
            <a:off x="702468" y="4149725"/>
            <a:ext cx="10787063" cy="2159000"/>
          </a:xfrm>
          <a:prstGeom prst="rect">
            <a:avLst/>
          </a:prstGeom>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42277308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1_Musta välislide">
    <p:spTree>
      <p:nvGrpSpPr>
        <p:cNvPr id="1" name=""/>
        <p:cNvGrpSpPr/>
        <p:nvPr/>
      </p:nvGrpSpPr>
      <p:grpSpPr>
        <a:xfrm>
          <a:off x="0" y="0"/>
          <a:ext cx="0" cy="0"/>
          <a:chOff x="0" y="0"/>
          <a:chExt cx="0" cy="0"/>
        </a:xfrm>
      </p:grpSpPr>
      <p:pic>
        <p:nvPicPr>
          <p:cNvPr id="800" name="Picture 3" descr="Picture 3"/>
          <p:cNvPicPr>
            <a:picLocks noChangeAspect="1"/>
          </p:cNvPicPr>
          <p:nvPr/>
        </p:nvPicPr>
        <p:blipFill>
          <a:blip r:embed="rId2"/>
          <a:stretch>
            <a:fillRect/>
          </a:stretch>
        </p:blipFill>
        <p:spPr>
          <a:xfrm>
            <a:off x="10800525" y="6360002"/>
            <a:ext cx="1103447" cy="214727"/>
          </a:xfrm>
          <a:prstGeom prst="rect">
            <a:avLst/>
          </a:prstGeom>
          <a:ln w="12700">
            <a:miter lim="400000"/>
          </a:ln>
        </p:spPr>
      </p:pic>
      <p:sp>
        <p:nvSpPr>
          <p:cNvPr id="801" name="Title Text"/>
          <p:cNvSpPr txBox="1">
            <a:spLocks noGrp="1"/>
          </p:cNvSpPr>
          <p:nvPr>
            <p:ph type="title"/>
          </p:nvPr>
        </p:nvSpPr>
        <p:spPr>
          <a:xfrm>
            <a:off x="719404" y="2276875"/>
            <a:ext cx="10753197" cy="1632183"/>
          </a:xfrm>
          <a:prstGeom prst="rect">
            <a:avLst/>
          </a:prstGeom>
        </p:spPr>
        <p:txBody>
          <a:bodyPr lIns="0" tIns="0" rIns="0" bIns="0" anchor="b"/>
          <a:lstStyle>
            <a:lvl1pPr algn="ctr"/>
          </a:lstStyle>
          <a:p>
            <a:r>
              <a:t>Title Text</a:t>
            </a:r>
          </a:p>
        </p:txBody>
      </p:sp>
      <p:sp>
        <p:nvSpPr>
          <p:cNvPr id="802" name="Body Level One…"/>
          <p:cNvSpPr txBox="1">
            <a:spLocks noGrp="1"/>
          </p:cNvSpPr>
          <p:nvPr>
            <p:ph type="body" sz="quarter" idx="1"/>
          </p:nvPr>
        </p:nvSpPr>
        <p:spPr>
          <a:xfrm>
            <a:off x="719404" y="3909057"/>
            <a:ext cx="10753197" cy="575735"/>
          </a:xfrm>
          <a:prstGeom prst="rect">
            <a:avLst/>
          </a:prstGeom>
        </p:spPr>
        <p:txBody>
          <a:bodyPr lIns="0" tIns="0" rIns="0" bIns="0"/>
          <a:lstStyle>
            <a:lvl1pPr marL="0" indent="304776" algn="ctr">
              <a:lnSpc>
                <a:spcPct val="100000"/>
              </a:lnSpc>
              <a:spcBef>
                <a:spcPts val="400"/>
              </a:spcBef>
              <a:buSzTx/>
              <a:buFontTx/>
              <a:buNone/>
            </a:lvl1pPr>
            <a:lvl2pPr marL="1295304" indent="-533360" algn="ctr">
              <a:lnSpc>
                <a:spcPct val="100000"/>
              </a:lnSpc>
              <a:spcBef>
                <a:spcPts val="400"/>
              </a:spcBef>
              <a:buSzPts val="2100"/>
              <a:buFontTx/>
            </a:lvl2pPr>
            <a:lvl3pPr marL="1971527" indent="-600029" algn="ctr">
              <a:lnSpc>
                <a:spcPct val="100000"/>
              </a:lnSpc>
              <a:spcBef>
                <a:spcPts val="400"/>
              </a:spcBef>
              <a:buSzPts val="2100"/>
              <a:buFontTx/>
            </a:lvl3pPr>
            <a:lvl4pPr marL="2581082" indent="-600030" algn="ctr">
              <a:lnSpc>
                <a:spcPct val="100000"/>
              </a:lnSpc>
              <a:spcBef>
                <a:spcPts val="400"/>
              </a:spcBef>
              <a:buSzPts val="2100"/>
              <a:buFontTx/>
            </a:lvl4pPr>
            <a:lvl5pPr marL="0" indent="304776" algn="ctr">
              <a:lnSpc>
                <a:spcPct val="100000"/>
              </a:lnSpc>
              <a:spcBef>
                <a:spcPts val="400"/>
              </a:spcBef>
              <a:buSzTx/>
              <a:buFontTx/>
              <a:buNone/>
            </a:lvl5pPr>
          </a:lstStyle>
          <a:p>
            <a:r>
              <a:t>Body Level One</a:t>
            </a:r>
          </a:p>
          <a:p>
            <a:pPr lvl="1"/>
            <a:r>
              <a:t>Body Level Two</a:t>
            </a:r>
          </a:p>
          <a:p>
            <a:pPr lvl="2"/>
            <a:r>
              <a:t>Body Level Three</a:t>
            </a:r>
          </a:p>
          <a:p>
            <a:pPr lvl="3"/>
            <a:r>
              <a:t>Body Level Four</a:t>
            </a:r>
          </a:p>
          <a:p>
            <a:pPr lvl="4"/>
            <a:r>
              <a:t>Body Level Five</a:t>
            </a:r>
          </a:p>
        </p:txBody>
      </p:sp>
      <p:sp>
        <p:nvSpPr>
          <p:cNvPr id="803" name="Slide Number"/>
          <p:cNvSpPr txBox="1">
            <a:spLocks noGrp="1"/>
          </p:cNvSpPr>
          <p:nvPr>
            <p:ph type="sldNum" sz="quarter" idx="2"/>
          </p:nvPr>
        </p:nvSpPr>
        <p:spPr>
          <a:xfrm>
            <a:off x="8600775" y="6224224"/>
            <a:ext cx="273655" cy="264253"/>
          </a:xfrm>
          <a:prstGeom prst="rect">
            <a:avLst/>
          </a:prstGeom>
        </p:spPr>
        <p:txBody>
          <a:bodyPr/>
          <a:lstStyle/>
          <a:p>
            <a:pPr defTabSz="1219170"/>
            <a:fld id="{86CB4B4D-7CA3-9044-876B-883B54F8677D}" type="slidenum">
              <a:rPr lang="fi-FI" sz="2400" smtClean="0">
                <a:solidFill>
                  <a:srgbClr val="000000"/>
                </a:solidFill>
              </a:rPr>
              <a:pPr defTabSz="1219170"/>
              <a:t>‹#›</a:t>
            </a:fld>
            <a:endParaRPr lang="fi-FI" sz="2400">
              <a:solidFill>
                <a:srgbClr val="000000"/>
              </a:solidFill>
            </a:endParaRPr>
          </a:p>
        </p:txBody>
      </p:sp>
    </p:spTree>
    <p:extLst>
      <p:ext uri="{BB962C8B-B14F-4D97-AF65-F5344CB8AC3E}">
        <p14:creationId xmlns:p14="http://schemas.microsoft.com/office/powerpoint/2010/main" val="3268122576"/>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Aloitus ja lopetus musta pohja">
    <p:spTree>
      <p:nvGrpSpPr>
        <p:cNvPr id="1" name=""/>
        <p:cNvGrpSpPr/>
        <p:nvPr/>
      </p:nvGrpSpPr>
      <p:grpSpPr>
        <a:xfrm>
          <a:off x="0" y="0"/>
          <a:ext cx="0" cy="0"/>
          <a:chOff x="0" y="0"/>
          <a:chExt cx="0" cy="0"/>
        </a:xfrm>
      </p:grpSpPr>
      <p:sp>
        <p:nvSpPr>
          <p:cNvPr id="2" name="Rectangle 1"/>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itle 1"/>
          <p:cNvSpPr>
            <a:spLocks noGrp="1"/>
          </p:cNvSpPr>
          <p:nvPr>
            <p:ph type="title"/>
          </p:nvPr>
        </p:nvSpPr>
        <p:spPr>
          <a:xfrm>
            <a:off x="719403" y="2948947"/>
            <a:ext cx="10753195" cy="886343"/>
          </a:xfrm>
        </p:spPr>
        <p:txBody>
          <a:bodyPr anchor="ctr"/>
          <a:lstStyle>
            <a:lvl1pPr algn="l">
              <a:lnSpc>
                <a:spcPct val="90000"/>
              </a:lnSpc>
              <a:defRPr>
                <a:solidFill>
                  <a:schemeClr val="bg1"/>
                </a:solidFill>
              </a:defRPr>
            </a:lvl1pPr>
          </a:lstStyle>
          <a:p>
            <a:r>
              <a:rPr lang="fi-FI"/>
              <a:t>Muokkaa ots. perustyyl. napsautt.</a:t>
            </a:r>
            <a:endParaRPr lang="en-US"/>
          </a:p>
        </p:txBody>
      </p:sp>
      <p:sp>
        <p:nvSpPr>
          <p:cNvPr id="9" name="Text Placeholder 3"/>
          <p:cNvSpPr>
            <a:spLocks noGrp="1"/>
          </p:cNvSpPr>
          <p:nvPr>
            <p:ph type="body" sz="quarter" idx="13"/>
          </p:nvPr>
        </p:nvSpPr>
        <p:spPr>
          <a:xfrm>
            <a:off x="719668" y="2468199"/>
            <a:ext cx="10752931" cy="480484"/>
          </a:xfrm>
        </p:spPr>
        <p:txBody>
          <a:bodyPr/>
          <a:lstStyle>
            <a:lvl1pPr marL="0" indent="0" algn="l">
              <a:buNone/>
              <a:defRPr sz="2400">
                <a:solidFill>
                  <a:schemeClr val="bg1"/>
                </a:solidFill>
              </a:defRPr>
            </a:lvl1pPr>
            <a:lvl2pPr algn="l">
              <a:defRPr/>
            </a:lvl2pPr>
            <a:lvl3pPr algn="l">
              <a:defRPr/>
            </a:lvl3pPr>
            <a:lvl4pPr algn="l">
              <a:defRPr/>
            </a:lvl4pPr>
            <a:lvl5pPr algn="l">
              <a:defRPr/>
            </a:lvl5pPr>
          </a:lstStyle>
          <a:p>
            <a:pPr lvl="0"/>
            <a:r>
              <a:rPr lang="fi-FI"/>
              <a:t>Muokkaa tekstin perustyylejä napsauttamalla</a:t>
            </a:r>
          </a:p>
        </p:txBody>
      </p:sp>
      <p:sp>
        <p:nvSpPr>
          <p:cNvPr id="10" name="Text Placeholder 3"/>
          <p:cNvSpPr>
            <a:spLocks noGrp="1"/>
          </p:cNvSpPr>
          <p:nvPr>
            <p:ph type="body" sz="quarter" idx="14"/>
          </p:nvPr>
        </p:nvSpPr>
        <p:spPr>
          <a:xfrm>
            <a:off x="719668" y="4004370"/>
            <a:ext cx="10752931" cy="480484"/>
          </a:xfrm>
        </p:spPr>
        <p:txBody>
          <a:bodyPr/>
          <a:lstStyle>
            <a:lvl1pPr marL="0" indent="0" algn="l">
              <a:buNone/>
              <a:defRPr>
                <a:solidFill>
                  <a:schemeClr val="bg1"/>
                </a:solidFill>
              </a:defRPr>
            </a:lvl1pPr>
            <a:lvl2pPr algn="l">
              <a:defRPr/>
            </a:lvl2pPr>
            <a:lvl3pPr algn="l">
              <a:defRPr/>
            </a:lvl3pPr>
            <a:lvl4pPr algn="l">
              <a:defRPr/>
            </a:lvl4pPr>
            <a:lvl5pPr algn="l">
              <a:defRPr/>
            </a:lvl5pPr>
          </a:lstStyle>
          <a:p>
            <a:pPr lvl="0"/>
            <a:r>
              <a:rPr lang="fi-FI"/>
              <a:t>Muokkaa tekstin perustyylejä napsauttamalla</a:t>
            </a:r>
          </a:p>
        </p:txBody>
      </p:sp>
      <p:pic>
        <p:nvPicPr>
          <p:cNvPr id="3" name="Picture 2"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2057289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Musta välislide">
    <p:spTree>
      <p:nvGrpSpPr>
        <p:cNvPr id="1" name=""/>
        <p:cNvGrpSpPr/>
        <p:nvPr/>
      </p:nvGrpSpPr>
      <p:grpSpPr>
        <a:xfrm>
          <a:off x="0" y="0"/>
          <a:ext cx="0" cy="0"/>
          <a:chOff x="0" y="0"/>
          <a:chExt cx="0" cy="0"/>
        </a:xfrm>
      </p:grpSpPr>
      <p:sp>
        <p:nvSpPr>
          <p:cNvPr id="5" name="Rectangle 4"/>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719403" y="2276872"/>
            <a:ext cx="10753195" cy="1632181"/>
          </a:xfrm>
        </p:spPr>
        <p:txBody>
          <a:bodyPr bIns="140400" anchor="b" anchorCtr="0"/>
          <a:lstStyle>
            <a:lvl1pPr algn="ctr">
              <a:defRPr sz="3200" cap="all">
                <a:solidFill>
                  <a:schemeClr val="bg1"/>
                </a:solidFill>
              </a:defRPr>
            </a:lvl1pPr>
          </a:lstStyle>
          <a:p>
            <a:r>
              <a:rPr lang="fi-FI"/>
              <a:t>Muokkaa ots. perustyyl. napsautt.</a:t>
            </a:r>
            <a:endParaRPr lang="en-US"/>
          </a:p>
        </p:txBody>
      </p:sp>
      <p:sp>
        <p:nvSpPr>
          <p:cNvPr id="6" name="Text Placeholder 5"/>
          <p:cNvSpPr>
            <a:spLocks noGrp="1"/>
          </p:cNvSpPr>
          <p:nvPr>
            <p:ph type="body" sz="quarter" idx="11"/>
          </p:nvPr>
        </p:nvSpPr>
        <p:spPr>
          <a:xfrm>
            <a:off x="719403" y="3909054"/>
            <a:ext cx="10753195" cy="575733"/>
          </a:xfrm>
        </p:spPr>
        <p:txBody>
          <a:bodyPr/>
          <a:lstStyle>
            <a:lvl1pPr marL="0" indent="0" algn="ctr">
              <a:buNone/>
              <a:defRPr>
                <a:solidFill>
                  <a:schemeClr val="bg1"/>
                </a:solidFill>
                <a:latin typeface="Georgia"/>
                <a:cs typeface="Georgia"/>
              </a:defRPr>
            </a:lvl1pPr>
          </a:lstStyle>
          <a:p>
            <a:pPr lvl="0"/>
            <a:r>
              <a:rPr lang="fi-FI"/>
              <a:t>Muokkaa tekstin perustyylejä napsauttamalla</a:t>
            </a:r>
          </a:p>
        </p:txBody>
      </p:sp>
      <p:pic>
        <p:nvPicPr>
          <p:cNvPr id="9" name="Picture 8"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15127460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Musta tekstisivu">
    <p:spTree>
      <p:nvGrpSpPr>
        <p:cNvPr id="1" name=""/>
        <p:cNvGrpSpPr/>
        <p:nvPr/>
      </p:nvGrpSpPr>
      <p:grpSpPr>
        <a:xfrm>
          <a:off x="0" y="0"/>
          <a:ext cx="0" cy="0"/>
          <a:chOff x="0" y="0"/>
          <a:chExt cx="0" cy="0"/>
        </a:xfrm>
      </p:grpSpPr>
      <p:sp>
        <p:nvSpPr>
          <p:cNvPr id="7" name="Rectangle 6"/>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itle 1"/>
          <p:cNvSpPr>
            <a:spLocks noGrp="1"/>
          </p:cNvSpPr>
          <p:nvPr>
            <p:ph type="title"/>
          </p:nvPr>
        </p:nvSpPr>
        <p:spPr>
          <a:xfrm>
            <a:off x="719402" y="356659"/>
            <a:ext cx="10849207" cy="1152128"/>
          </a:xfrm>
        </p:spPr>
        <p:txBody>
          <a:bodyPr/>
          <a:lstStyle>
            <a:lvl1pPr algn="l">
              <a:defRPr sz="3200">
                <a:solidFill>
                  <a:schemeClr val="bg1"/>
                </a:solidFill>
              </a:defRPr>
            </a:lvl1pPr>
          </a:lstStyle>
          <a:p>
            <a:r>
              <a:rPr lang="fi-FI"/>
              <a:t>Muokkaa ots. perustyyl. napsautt.</a:t>
            </a:r>
            <a:endParaRPr lang="en-US"/>
          </a:p>
        </p:txBody>
      </p:sp>
      <p:sp>
        <p:nvSpPr>
          <p:cNvPr id="8" name="Text Placeholder 11"/>
          <p:cNvSpPr>
            <a:spLocks noGrp="1"/>
          </p:cNvSpPr>
          <p:nvPr>
            <p:ph type="body" sz="quarter" idx="20"/>
          </p:nvPr>
        </p:nvSpPr>
        <p:spPr>
          <a:xfrm>
            <a:off x="719403" y="1700808"/>
            <a:ext cx="10849205" cy="4320480"/>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10" name="Picture 9"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26177326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Kuva vasemmalla">
    <p:spTree>
      <p:nvGrpSpPr>
        <p:cNvPr id="1" name=""/>
        <p:cNvGrpSpPr/>
        <p:nvPr/>
      </p:nvGrpSpPr>
      <p:grpSpPr>
        <a:xfrm>
          <a:off x="0" y="0"/>
          <a:ext cx="0" cy="0"/>
          <a:chOff x="0" y="0"/>
          <a:chExt cx="0" cy="0"/>
        </a:xfrm>
      </p:grpSpPr>
      <p:sp>
        <p:nvSpPr>
          <p:cNvPr id="4" name="Content Placeholder 3"/>
          <p:cNvSpPr>
            <a:spLocks noGrp="1"/>
          </p:cNvSpPr>
          <p:nvPr>
            <p:ph sz="quarter" idx="21"/>
          </p:nvPr>
        </p:nvSpPr>
        <p:spPr>
          <a:xfrm>
            <a:off x="6383867" y="0"/>
            <a:ext cx="5808133" cy="6858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0" name="Rectangle 9"/>
          <p:cNvSpPr/>
          <p:nvPr userDrawn="1"/>
        </p:nvSpPr>
        <p:spPr>
          <a:xfrm>
            <a:off x="0" y="0"/>
            <a:ext cx="638403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kstin paikkamerkki 6"/>
          <p:cNvSpPr>
            <a:spLocks noGrp="1"/>
          </p:cNvSpPr>
          <p:nvPr>
            <p:ph type="body" sz="quarter" idx="11"/>
          </p:nvPr>
        </p:nvSpPr>
        <p:spPr>
          <a:xfrm>
            <a:off x="623392" y="548680"/>
            <a:ext cx="5184576" cy="1248139"/>
          </a:xfrm>
        </p:spPr>
        <p:txBody>
          <a:bodyPr/>
          <a:lstStyle>
            <a:lvl1pPr marL="0" indent="0" algn="l">
              <a:lnSpc>
                <a:spcPct val="100000"/>
              </a:lnSpc>
              <a:spcBef>
                <a:spcPts val="0"/>
              </a:spcBef>
              <a:buFont typeface="Arial"/>
              <a:buNone/>
              <a:defRPr sz="3200"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 napsauttamalla</a:t>
            </a:r>
          </a:p>
        </p:txBody>
      </p:sp>
      <p:sp>
        <p:nvSpPr>
          <p:cNvPr id="6" name="Text Placeholder 11"/>
          <p:cNvSpPr>
            <a:spLocks noGrp="1"/>
          </p:cNvSpPr>
          <p:nvPr>
            <p:ph type="body" sz="quarter" idx="19"/>
          </p:nvPr>
        </p:nvSpPr>
        <p:spPr>
          <a:xfrm>
            <a:off x="623392" y="1796819"/>
            <a:ext cx="5184576" cy="4512501"/>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xt Placeholder 8"/>
          <p:cNvSpPr>
            <a:spLocks noGrp="1"/>
          </p:cNvSpPr>
          <p:nvPr>
            <p:ph type="body" sz="quarter" idx="17"/>
          </p:nvPr>
        </p:nvSpPr>
        <p:spPr>
          <a:xfrm>
            <a:off x="6960096" y="548681"/>
            <a:ext cx="4512501" cy="5281049"/>
          </a:xfrm>
        </p:spPr>
        <p:txBody>
          <a:bodyPr/>
          <a:lstStyle>
            <a:lvl1pPr marL="0" indent="0" algn="l">
              <a:buNone/>
              <a:defRPr sz="3200" b="1">
                <a:solidFill>
                  <a:schemeClr val="tx1"/>
                </a:solidFill>
                <a:latin typeface="Arial Black"/>
                <a:cs typeface="Arial Black"/>
              </a:defRPr>
            </a:lvl1pPr>
          </a:lstStyle>
          <a:p>
            <a:pPr lvl="0"/>
            <a:r>
              <a:rPr lang="fi-FI"/>
              <a:t>Muokkaa tekstin perustyylejä napsauttamalla</a:t>
            </a:r>
          </a:p>
        </p:txBody>
      </p:sp>
      <p:pic>
        <p:nvPicPr>
          <p:cNvPr id="9" name="Picture 8"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3477569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umma kuva vasemmalla">
    <p:spTree>
      <p:nvGrpSpPr>
        <p:cNvPr id="1" name=""/>
        <p:cNvGrpSpPr/>
        <p:nvPr/>
      </p:nvGrpSpPr>
      <p:grpSpPr>
        <a:xfrm>
          <a:off x="0" y="0"/>
          <a:ext cx="0" cy="0"/>
          <a:chOff x="0" y="0"/>
          <a:chExt cx="0" cy="0"/>
        </a:xfrm>
      </p:grpSpPr>
      <p:sp>
        <p:nvSpPr>
          <p:cNvPr id="3" name="Content Placeholder 2"/>
          <p:cNvSpPr>
            <a:spLocks noGrp="1"/>
          </p:cNvSpPr>
          <p:nvPr>
            <p:ph sz="quarter" idx="21"/>
          </p:nvPr>
        </p:nvSpPr>
        <p:spPr>
          <a:xfrm>
            <a:off x="6383867" y="0"/>
            <a:ext cx="5808133" cy="6858000"/>
          </a:xfrm>
          <a:solidFill>
            <a:schemeClr val="tx1"/>
          </a:solidFill>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7" name="Rectangle 6"/>
          <p:cNvSpPr/>
          <p:nvPr userDrawn="1"/>
        </p:nvSpPr>
        <p:spPr>
          <a:xfrm>
            <a:off x="0" y="0"/>
            <a:ext cx="638403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kstin paikkamerkki 6"/>
          <p:cNvSpPr>
            <a:spLocks noGrp="1"/>
          </p:cNvSpPr>
          <p:nvPr>
            <p:ph type="body" sz="quarter" idx="11"/>
          </p:nvPr>
        </p:nvSpPr>
        <p:spPr>
          <a:xfrm>
            <a:off x="623392" y="548680"/>
            <a:ext cx="5184576" cy="1248139"/>
          </a:xfrm>
        </p:spPr>
        <p:txBody>
          <a:bodyPr/>
          <a:lstStyle>
            <a:lvl1pPr marL="0" indent="0" algn="l">
              <a:lnSpc>
                <a:spcPct val="100000"/>
              </a:lnSpc>
              <a:spcBef>
                <a:spcPts val="0"/>
              </a:spcBef>
              <a:buFont typeface="Arial"/>
              <a:buNone/>
              <a:defRPr sz="3200"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 napsauttamalla</a:t>
            </a:r>
          </a:p>
        </p:txBody>
      </p:sp>
      <p:sp>
        <p:nvSpPr>
          <p:cNvPr id="10" name="Text Placeholder 11"/>
          <p:cNvSpPr>
            <a:spLocks noGrp="1"/>
          </p:cNvSpPr>
          <p:nvPr>
            <p:ph type="body" sz="quarter" idx="19"/>
          </p:nvPr>
        </p:nvSpPr>
        <p:spPr>
          <a:xfrm>
            <a:off x="623392" y="1796819"/>
            <a:ext cx="5184576" cy="4512501"/>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7" name="Text Placeholder 8"/>
          <p:cNvSpPr>
            <a:spLocks noGrp="1"/>
          </p:cNvSpPr>
          <p:nvPr>
            <p:ph type="body" sz="quarter" idx="17"/>
          </p:nvPr>
        </p:nvSpPr>
        <p:spPr>
          <a:xfrm>
            <a:off x="6960096" y="548681"/>
            <a:ext cx="4512501" cy="5281049"/>
          </a:xfrm>
        </p:spPr>
        <p:txBody>
          <a:bodyPr/>
          <a:lstStyle>
            <a:lvl1pPr marL="0" indent="0" algn="l">
              <a:buNone/>
              <a:defRPr sz="3200" b="1">
                <a:solidFill>
                  <a:schemeClr val="bg1"/>
                </a:solidFill>
                <a:latin typeface="Arial Black"/>
                <a:cs typeface="Arial Black"/>
              </a:defRPr>
            </a:lvl1pPr>
          </a:lstStyle>
          <a:p>
            <a:pPr lvl="0"/>
            <a:r>
              <a:rPr lang="fi-FI"/>
              <a:t>Muokkaa tekstin perustyylejä napsauttamalla</a:t>
            </a:r>
          </a:p>
        </p:txBody>
      </p:sp>
      <p:pic>
        <p:nvPicPr>
          <p:cNvPr id="9" name="Picture 8"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14703691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Luettelo musta">
    <p:spTree>
      <p:nvGrpSpPr>
        <p:cNvPr id="1" name=""/>
        <p:cNvGrpSpPr/>
        <p:nvPr/>
      </p:nvGrpSpPr>
      <p:grpSpPr>
        <a:xfrm>
          <a:off x="0" y="0"/>
          <a:ext cx="0" cy="0"/>
          <a:chOff x="0" y="0"/>
          <a:chExt cx="0" cy="0"/>
        </a:xfrm>
      </p:grpSpPr>
      <p:sp>
        <p:nvSpPr>
          <p:cNvPr id="33" name="Rectangle 32"/>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7" name="Title 1"/>
          <p:cNvSpPr>
            <a:spLocks noGrp="1"/>
          </p:cNvSpPr>
          <p:nvPr>
            <p:ph type="title"/>
          </p:nvPr>
        </p:nvSpPr>
        <p:spPr>
          <a:xfrm>
            <a:off x="719404" y="548681"/>
            <a:ext cx="10753193" cy="1078364"/>
          </a:xfrm>
        </p:spPr>
        <p:txBody>
          <a:bodyPr anchor="t"/>
          <a:lstStyle>
            <a:lvl1pPr algn="l">
              <a:defRPr sz="3200">
                <a:solidFill>
                  <a:schemeClr val="bg1"/>
                </a:solidFill>
              </a:defRPr>
            </a:lvl1pPr>
          </a:lstStyle>
          <a:p>
            <a:r>
              <a:rPr lang="fi-FI"/>
              <a:t>Muokkaa ots. perustyyl. napsautt.</a:t>
            </a:r>
            <a:endParaRPr lang="en-US"/>
          </a:p>
        </p:txBody>
      </p:sp>
      <p:sp>
        <p:nvSpPr>
          <p:cNvPr id="28" name="Text Placeholder 33"/>
          <p:cNvSpPr>
            <a:spLocks noGrp="1"/>
          </p:cNvSpPr>
          <p:nvPr>
            <p:ph type="body" sz="quarter" idx="13"/>
          </p:nvPr>
        </p:nvSpPr>
        <p:spPr>
          <a:xfrm>
            <a:off x="1968501" y="1700808"/>
            <a:ext cx="9504097" cy="768085"/>
          </a:xfrm>
        </p:spPr>
        <p:txBody>
          <a:bodyPr anchor="ctr"/>
          <a:lstStyle>
            <a:lvl1pPr marL="0" indent="0" algn="l">
              <a:buNone/>
              <a:defRPr sz="2133" b="0" i="0">
                <a:solidFill>
                  <a:schemeClr val="bg1"/>
                </a:solidFill>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29" name="Text Placeholder 33"/>
          <p:cNvSpPr>
            <a:spLocks noGrp="1"/>
          </p:cNvSpPr>
          <p:nvPr>
            <p:ph type="body" sz="quarter" idx="14"/>
          </p:nvPr>
        </p:nvSpPr>
        <p:spPr>
          <a:xfrm>
            <a:off x="1968501" y="2566591"/>
            <a:ext cx="9504097" cy="766399"/>
          </a:xfr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0" name="Text Placeholder 33"/>
          <p:cNvSpPr>
            <a:spLocks noGrp="1"/>
          </p:cNvSpPr>
          <p:nvPr>
            <p:ph type="body" sz="quarter" idx="15"/>
          </p:nvPr>
        </p:nvSpPr>
        <p:spPr>
          <a:xfrm>
            <a:off x="1968501" y="3430687"/>
            <a:ext cx="9504097" cy="766399"/>
          </a:xfr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1" name="Text Placeholder 33"/>
          <p:cNvSpPr>
            <a:spLocks noGrp="1"/>
          </p:cNvSpPr>
          <p:nvPr>
            <p:ph type="body" sz="quarter" idx="16"/>
          </p:nvPr>
        </p:nvSpPr>
        <p:spPr>
          <a:xfrm>
            <a:off x="1967541" y="4294783"/>
            <a:ext cx="9505056" cy="766399"/>
          </a:xfr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2" name="Text Placeholder 33"/>
          <p:cNvSpPr>
            <a:spLocks noGrp="1"/>
          </p:cNvSpPr>
          <p:nvPr>
            <p:ph type="body" sz="quarter" idx="17"/>
          </p:nvPr>
        </p:nvSpPr>
        <p:spPr>
          <a:xfrm>
            <a:off x="1967541" y="5158879"/>
            <a:ext cx="9505056" cy="766399"/>
          </a:xfr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pic>
        <p:nvPicPr>
          <p:cNvPr id="10" name="Picture 9"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14003420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Mustapohjainen graafi">
    <p:spTree>
      <p:nvGrpSpPr>
        <p:cNvPr id="1" name=""/>
        <p:cNvGrpSpPr/>
        <p:nvPr/>
      </p:nvGrpSpPr>
      <p:grpSpPr>
        <a:xfrm>
          <a:off x="0" y="0"/>
          <a:ext cx="0" cy="0"/>
          <a:chOff x="0" y="0"/>
          <a:chExt cx="0" cy="0"/>
        </a:xfrm>
      </p:grpSpPr>
      <p:sp>
        <p:nvSpPr>
          <p:cNvPr id="5" name="Rectangle 4"/>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623392" y="548680"/>
            <a:ext cx="10945216" cy="886343"/>
          </a:xfrm>
        </p:spPr>
        <p:txBody>
          <a:bodyPr/>
          <a:lstStyle>
            <a:lvl1pPr>
              <a:defRPr sz="3200">
                <a:solidFill>
                  <a:schemeClr val="bg1"/>
                </a:solidFill>
              </a:defRPr>
            </a:lvl1pPr>
          </a:lstStyle>
          <a:p>
            <a:r>
              <a:rPr lang="fi-FI"/>
              <a:t>Muokkaa ots. perustyyl. napsautt.</a:t>
            </a:r>
            <a:endParaRPr lang="en-US"/>
          </a:p>
        </p:txBody>
      </p:sp>
      <p:pic>
        <p:nvPicPr>
          <p:cNvPr id="7" name="Picture 6"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
        <p:nvSpPr>
          <p:cNvPr id="6" name="Content Placeholder 5"/>
          <p:cNvSpPr>
            <a:spLocks noGrp="1"/>
          </p:cNvSpPr>
          <p:nvPr>
            <p:ph sz="quarter" idx="11"/>
          </p:nvPr>
        </p:nvSpPr>
        <p:spPr>
          <a:xfrm>
            <a:off x="623393" y="1509185"/>
            <a:ext cx="10943167" cy="460798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374052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Perustekstisivu">
    <p:spTree>
      <p:nvGrpSpPr>
        <p:cNvPr id="1" name=""/>
        <p:cNvGrpSpPr/>
        <p:nvPr/>
      </p:nvGrpSpPr>
      <p:grpSpPr>
        <a:xfrm>
          <a:off x="0" y="0"/>
          <a:ext cx="0" cy="0"/>
          <a:chOff x="0" y="0"/>
          <a:chExt cx="0" cy="0"/>
        </a:xfrm>
      </p:grpSpPr>
      <p:sp>
        <p:nvSpPr>
          <p:cNvPr id="11" name="Otsikon paikkamerkki 1">
            <a:extLst>
              <a:ext uri="{FF2B5EF4-FFF2-40B4-BE49-F238E27FC236}">
                <a16:creationId xmlns:a16="http://schemas.microsoft.com/office/drawing/2014/main" id="{0A0055B7-E7BE-2A43-8333-D94EAFA1C742}"/>
              </a:ext>
            </a:extLst>
          </p:cNvPr>
          <p:cNvSpPr>
            <a:spLocks noGrp="1"/>
          </p:cNvSpPr>
          <p:nvPr>
            <p:ph type="title"/>
          </p:nvPr>
        </p:nvSpPr>
        <p:spPr>
          <a:xfrm>
            <a:off x="623392" y="356659"/>
            <a:ext cx="10945216" cy="1078364"/>
          </a:xfrm>
          <a:prstGeom prst="rect">
            <a:avLst/>
          </a:prstGeom>
        </p:spPr>
        <p:txBody>
          <a:bodyPr vert="horz" lIns="0" tIns="0" rIns="0" bIns="0" rtlCol="0" anchor="ctr" anchorCtr="0">
            <a:noAutofit/>
          </a:bodyPr>
          <a:lstStyle/>
          <a:p>
            <a:r>
              <a:rPr lang="fi-FI"/>
              <a:t>Muokkaa perustyyl. napsautt.</a:t>
            </a:r>
          </a:p>
        </p:txBody>
      </p:sp>
      <p:sp>
        <p:nvSpPr>
          <p:cNvPr id="12" name="Tekstin paikkamerkki 2">
            <a:extLst>
              <a:ext uri="{FF2B5EF4-FFF2-40B4-BE49-F238E27FC236}">
                <a16:creationId xmlns:a16="http://schemas.microsoft.com/office/drawing/2014/main" id="{5F18EFA9-76D4-3B46-A610-CBE9FAD4D59A}"/>
              </a:ext>
            </a:extLst>
          </p:cNvPr>
          <p:cNvSpPr>
            <a:spLocks noGrp="1"/>
          </p:cNvSpPr>
          <p:nvPr>
            <p:ph idx="1" hasCustomPrompt="1"/>
          </p:nvPr>
        </p:nvSpPr>
        <p:spPr>
          <a:xfrm>
            <a:off x="623392" y="1604797"/>
            <a:ext cx="10945216" cy="4416491"/>
          </a:xfrm>
          <a:prstGeom prst="rect">
            <a:avLst/>
          </a:prstGeom>
        </p:spPr>
        <p:txBody>
          <a:bodyPr vert="horz" lIns="0" tIns="0" rIns="0" bIns="0" rtlCol="0" anchor="t" anchorCtr="0">
            <a:noAutofit/>
          </a:bodyPr>
          <a:lstStyle>
            <a:lvl1pPr>
              <a:lnSpc>
                <a:spcPct val="100000"/>
              </a:lnSpc>
              <a:defRPr/>
            </a:lvl1pPr>
            <a:lvl2pPr>
              <a:lnSpc>
                <a:spcPct val="100000"/>
              </a:lnSpc>
              <a:defRPr/>
            </a:lvl2pPr>
            <a:lvl3pPr>
              <a:lnSpc>
                <a:spcPct val="100000"/>
              </a:lnSpc>
              <a:defRPr/>
            </a:lvl3pPr>
            <a:lvl4pPr>
              <a:lnSpc>
                <a:spcPct val="100000"/>
              </a:lnSpc>
              <a:defRPr/>
            </a:lvl4pPr>
          </a:lstStyle>
          <a:p>
            <a:pPr lvl="0"/>
            <a:r>
              <a:rPr lang="fi-FI" err="1"/>
              <a:t>Click</a:t>
            </a:r>
            <a:r>
              <a:rPr lang="fi-FI"/>
              <a:t> to </a:t>
            </a:r>
            <a:r>
              <a:rPr lang="fi-FI" err="1"/>
              <a:t>edit</a:t>
            </a:r>
            <a:r>
              <a:rPr lang="fi-FI"/>
              <a:t> Master </a:t>
            </a:r>
            <a:r>
              <a:rPr lang="fi-FI" err="1"/>
              <a:t>text</a:t>
            </a:r>
            <a:r>
              <a:rPr lang="fi-FI"/>
              <a:t> </a:t>
            </a:r>
            <a:r>
              <a:rPr lang="fi-FI" err="1"/>
              <a:t>styles</a:t>
            </a:r>
            <a:endParaRPr lang="fi-FI"/>
          </a:p>
          <a:p>
            <a:pPr lvl="1"/>
            <a:r>
              <a:rPr lang="fi-FI"/>
              <a:t>Second </a:t>
            </a:r>
            <a:r>
              <a:rPr lang="fi-FI" err="1"/>
              <a:t>level</a:t>
            </a:r>
            <a:endParaRPr lang="fi-FI"/>
          </a:p>
          <a:p>
            <a:pPr lvl="2"/>
            <a:r>
              <a:rPr lang="fi-FI"/>
              <a:t>Third </a:t>
            </a:r>
            <a:r>
              <a:rPr lang="fi-FI" err="1"/>
              <a:t>level</a:t>
            </a:r>
            <a:endParaRPr lang="fi-FI"/>
          </a:p>
          <a:p>
            <a:pPr lvl="3"/>
            <a:r>
              <a:rPr lang="fi-FI" err="1"/>
              <a:t>Fourth</a:t>
            </a:r>
            <a:r>
              <a:rPr lang="fi-FI"/>
              <a:t> </a:t>
            </a:r>
            <a:r>
              <a:rPr lang="fi-FI" err="1"/>
              <a:t>level</a:t>
            </a:r>
            <a:endParaRPr lang="fi-FI"/>
          </a:p>
        </p:txBody>
      </p:sp>
    </p:spTree>
    <p:extLst>
      <p:ext uri="{BB962C8B-B14F-4D97-AF65-F5344CB8AC3E}">
        <p14:creationId xmlns:p14="http://schemas.microsoft.com/office/powerpoint/2010/main" val="42462963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Musta välislide">
  <p:cSld name="3_Musta välislide">
    <p:spTree>
      <p:nvGrpSpPr>
        <p:cNvPr id="1" name="Shape 34"/>
        <p:cNvGrpSpPr/>
        <p:nvPr/>
      </p:nvGrpSpPr>
      <p:grpSpPr>
        <a:xfrm>
          <a:off x="0" y="0"/>
          <a:ext cx="0" cy="0"/>
          <a:chOff x="0" y="0"/>
          <a:chExt cx="0" cy="0"/>
        </a:xfrm>
      </p:grpSpPr>
      <p:sp>
        <p:nvSpPr>
          <p:cNvPr id="35" name="Google Shape;35;p38"/>
          <p:cNvSpPr/>
          <p:nvPr/>
        </p:nvSpPr>
        <p:spPr>
          <a:xfrm>
            <a:off x="0" y="0"/>
            <a:ext cx="12192000" cy="6864000"/>
          </a:xfrm>
          <a:prstGeom prst="rect">
            <a:avLst/>
          </a:prstGeom>
          <a:solidFill>
            <a:schemeClr val="dk1"/>
          </a:solid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6" name="Google Shape;36;p38"/>
          <p:cNvSpPr txBox="1">
            <a:spLocks noGrp="1"/>
          </p:cNvSpPr>
          <p:nvPr>
            <p:ph type="title"/>
          </p:nvPr>
        </p:nvSpPr>
        <p:spPr>
          <a:xfrm>
            <a:off x="719404" y="2276872"/>
            <a:ext cx="10753195" cy="1632181"/>
          </a:xfrm>
          <a:prstGeom prst="rect">
            <a:avLst/>
          </a:prstGeom>
          <a:noFill/>
          <a:ln>
            <a:noFill/>
          </a:ln>
        </p:spPr>
        <p:txBody>
          <a:bodyPr spcFirstLastPara="1" wrap="square" lIns="0" tIns="0" rIns="0" bIns="140400" anchor="b" anchorCtr="0">
            <a:noAutofit/>
          </a:bodyPr>
          <a:lstStyle>
            <a:lvl1pPr lvl="0" algn="ctr">
              <a:spcBef>
                <a:spcPts val="0"/>
              </a:spcBef>
              <a:spcAft>
                <a:spcPts val="0"/>
              </a:spcAft>
              <a:buClr>
                <a:schemeClr val="lt1"/>
              </a:buClr>
              <a:buSzPts val="2400"/>
              <a:buFont typeface="Arial Black"/>
              <a:buNone/>
              <a:defRPr sz="32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38"/>
          <p:cNvSpPr txBox="1">
            <a:spLocks noGrp="1"/>
          </p:cNvSpPr>
          <p:nvPr>
            <p:ph type="body" idx="1"/>
          </p:nvPr>
        </p:nvSpPr>
        <p:spPr>
          <a:xfrm>
            <a:off x="719404" y="3909055"/>
            <a:ext cx="10753195" cy="575733"/>
          </a:xfrm>
          <a:prstGeom prst="rect">
            <a:avLst/>
          </a:prstGeom>
          <a:noFill/>
          <a:ln>
            <a:noFill/>
          </a:ln>
        </p:spPr>
        <p:txBody>
          <a:bodyPr spcFirstLastPara="1" wrap="square" lIns="0" tIns="0" rIns="0" bIns="0" anchor="t" anchorCtr="0">
            <a:noAutofit/>
          </a:bodyPr>
          <a:lstStyle>
            <a:lvl1pPr marL="609570" lvl="0" indent="-304784" algn="ctr">
              <a:spcBef>
                <a:spcPts val="427"/>
              </a:spcBef>
              <a:spcAft>
                <a:spcPts val="0"/>
              </a:spcAft>
              <a:buClr>
                <a:schemeClr val="lt1"/>
              </a:buClr>
              <a:buSzPts val="1600"/>
              <a:buNone/>
              <a:defRPr>
                <a:solidFill>
                  <a:schemeClr val="lt1"/>
                </a:solidFill>
                <a:latin typeface="Georgia"/>
                <a:ea typeface="Georgia"/>
                <a:cs typeface="Georgia"/>
                <a:sym typeface="Georgia"/>
              </a:defRPr>
            </a:lvl1pPr>
            <a:lvl2pPr marL="1219140" lvl="1" indent="-457178" algn="l">
              <a:spcBef>
                <a:spcPts val="480"/>
              </a:spcBef>
              <a:spcAft>
                <a:spcPts val="0"/>
              </a:spcAft>
              <a:buClr>
                <a:schemeClr val="dk1"/>
              </a:buClr>
              <a:buSzPts val="1800"/>
              <a:buChar char="–"/>
              <a:defRPr/>
            </a:lvl2pPr>
            <a:lvl3pPr marL="1828709" lvl="2" indent="-457178" algn="l">
              <a:spcBef>
                <a:spcPts val="480"/>
              </a:spcBef>
              <a:spcAft>
                <a:spcPts val="0"/>
              </a:spcAft>
              <a:buClr>
                <a:schemeClr val="dk1"/>
              </a:buClr>
              <a:buSzPts val="1800"/>
              <a:buChar char="–"/>
              <a:defRPr/>
            </a:lvl3pPr>
            <a:lvl4pPr marL="2438278" lvl="3" indent="-457178" algn="l">
              <a:spcBef>
                <a:spcPts val="480"/>
              </a:spcBef>
              <a:spcAft>
                <a:spcPts val="0"/>
              </a:spcAft>
              <a:buClr>
                <a:schemeClr val="dk1"/>
              </a:buClr>
              <a:buSzPts val="1800"/>
              <a:buChar char="–"/>
              <a:defRPr/>
            </a:lvl4pPr>
            <a:lvl5pPr marL="3047848" lvl="4" indent="-304784" algn="ctr">
              <a:spcBef>
                <a:spcPts val="480"/>
              </a:spcBef>
              <a:spcAft>
                <a:spcPts val="0"/>
              </a:spcAft>
              <a:buClr>
                <a:schemeClr val="lt1"/>
              </a:buClr>
              <a:buSzPts val="1800"/>
              <a:buNone/>
              <a:defRPr/>
            </a:lvl5pPr>
            <a:lvl6pPr marL="3657418" lvl="5" indent="-457178" algn="l">
              <a:spcBef>
                <a:spcPts val="480"/>
              </a:spcBef>
              <a:spcAft>
                <a:spcPts val="0"/>
              </a:spcAft>
              <a:buClr>
                <a:schemeClr val="dk1"/>
              </a:buClr>
              <a:buSzPts val="1800"/>
              <a:buChar char="•"/>
              <a:defRPr/>
            </a:lvl6pPr>
            <a:lvl7pPr marL="4266987" lvl="6" indent="-457178" algn="l">
              <a:spcBef>
                <a:spcPts val="480"/>
              </a:spcBef>
              <a:spcAft>
                <a:spcPts val="0"/>
              </a:spcAft>
              <a:buClr>
                <a:schemeClr val="dk1"/>
              </a:buClr>
              <a:buSzPts val="1800"/>
              <a:buChar char="•"/>
              <a:defRPr/>
            </a:lvl7pPr>
            <a:lvl8pPr marL="4876557" lvl="7" indent="-457178" algn="l">
              <a:spcBef>
                <a:spcPts val="480"/>
              </a:spcBef>
              <a:spcAft>
                <a:spcPts val="0"/>
              </a:spcAft>
              <a:buClr>
                <a:schemeClr val="dk1"/>
              </a:buClr>
              <a:buSzPts val="1800"/>
              <a:buChar char="•"/>
              <a:defRPr/>
            </a:lvl8pPr>
            <a:lvl9pPr marL="5486126" lvl="8" indent="-457178" algn="l">
              <a:spcBef>
                <a:spcPts val="480"/>
              </a:spcBef>
              <a:spcAft>
                <a:spcPts val="0"/>
              </a:spcAft>
              <a:buClr>
                <a:schemeClr val="dk1"/>
              </a:buClr>
              <a:buSzPts val="1800"/>
              <a:buChar char="•"/>
              <a:defRPr/>
            </a:lvl9pPr>
          </a:lstStyle>
          <a:p>
            <a:endParaRPr/>
          </a:p>
        </p:txBody>
      </p:sp>
      <p:pic>
        <p:nvPicPr>
          <p:cNvPr id="38" name="Google Shape;38;p38" descr="SITRA_WHITE.png"/>
          <p:cNvPicPr preferRelativeResize="0"/>
          <p:nvPr/>
        </p:nvPicPr>
        <p:blipFill rotWithShape="1">
          <a:blip r:embed="rId2">
            <a:alphaModFix/>
          </a:blip>
          <a:srcRect/>
          <a:stretch/>
        </p:blipFill>
        <p:spPr>
          <a:xfrm>
            <a:off x="10800000" y="6360000"/>
            <a:ext cx="1110000" cy="216000"/>
          </a:xfrm>
          <a:prstGeom prst="rect">
            <a:avLst/>
          </a:prstGeom>
          <a:noFill/>
          <a:ln>
            <a:noFill/>
          </a:ln>
        </p:spPr>
      </p:pic>
    </p:spTree>
    <p:extLst>
      <p:ext uri="{BB962C8B-B14F-4D97-AF65-F5344CB8AC3E}">
        <p14:creationId xmlns:p14="http://schemas.microsoft.com/office/powerpoint/2010/main" val="3634824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iskyt-viiskyt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FBD2C0-8EAE-6F49-80B2-BFD76295107D}"/>
              </a:ext>
            </a:extLst>
          </p:cNvPr>
          <p:cNvSpPr/>
          <p:nvPr userDrawn="1"/>
        </p:nvSpPr>
        <p:spPr>
          <a:xfrm>
            <a:off x="0" y="0"/>
            <a:ext cx="6096000" cy="6858000"/>
          </a:xfrm>
          <a:prstGeom prst="rect">
            <a:avLst/>
          </a:prstGeom>
          <a:solidFill>
            <a:srgbClr val="D7F2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2" name="Otsikko 9">
            <a:extLst>
              <a:ext uri="{FF2B5EF4-FFF2-40B4-BE49-F238E27FC236}">
                <a16:creationId xmlns:a16="http://schemas.microsoft.com/office/drawing/2014/main" id="{1F283DF7-5051-8199-25D6-0648FA45D0B7}"/>
              </a:ext>
            </a:extLst>
          </p:cNvPr>
          <p:cNvSpPr>
            <a:spLocks noGrp="1"/>
          </p:cNvSpPr>
          <p:nvPr>
            <p:ph type="title" hasCustomPrompt="1"/>
          </p:nvPr>
        </p:nvSpPr>
        <p:spPr>
          <a:xfrm>
            <a:off x="515938" y="902551"/>
            <a:ext cx="4859337" cy="1440458"/>
          </a:xfrm>
          <a:prstGeom prst="rect">
            <a:avLst/>
          </a:prstGeom>
        </p:spPr>
        <p:txBody>
          <a:bodyPr anchor="b"/>
          <a:lstStyle>
            <a:lvl1pPr>
              <a:defRPr sz="2800"/>
            </a:lvl1pPr>
          </a:lstStyle>
          <a:p>
            <a:pPr lvl="0"/>
            <a:r>
              <a:rPr lang="fi-FI"/>
              <a:t>Muokkaa tekstin perustyylejä napsauttamalla</a:t>
            </a:r>
          </a:p>
        </p:txBody>
      </p:sp>
      <p:sp>
        <p:nvSpPr>
          <p:cNvPr id="6" name="Text Placeholder 11"/>
          <p:cNvSpPr>
            <a:spLocks noGrp="1"/>
          </p:cNvSpPr>
          <p:nvPr>
            <p:ph type="body" sz="quarter" idx="19"/>
          </p:nvPr>
        </p:nvSpPr>
        <p:spPr>
          <a:xfrm>
            <a:off x="515938" y="2343009"/>
            <a:ext cx="4859337" cy="3976310"/>
          </a:xfrm>
          <a:prstGeom prst="rect">
            <a:avLst/>
          </a:prstGeom>
        </p:spPr>
        <p:txBody>
          <a:bodyPr/>
          <a:lstStyle>
            <a:lvl1pPr marL="239178" marR="0" indent="-239178" algn="l" defTabSz="609585" rtl="0" eaLnBrk="1" fontAlgn="auto" latinLnBrk="0" hangingPunct="1">
              <a:lnSpc>
                <a:spcPct val="100000"/>
              </a:lnSpc>
              <a:spcBef>
                <a:spcPct val="20000"/>
              </a:spcBef>
              <a:spcAft>
                <a:spcPts val="0"/>
              </a:spcAft>
              <a:buClrTx/>
              <a:buSzTx/>
              <a:buFont typeface="Lucida Grande"/>
              <a:buChar char="-"/>
              <a:tabLst/>
              <a:defRPr sz="2400">
                <a:solidFill>
                  <a:schemeClr val="tx1"/>
                </a:solidFill>
                <a:latin typeface="+mn-lt"/>
                <a:cs typeface="Georgia"/>
              </a:defRPr>
            </a:lvl1pPr>
            <a:lvl2pPr marL="476239" indent="-237061" algn="l">
              <a:lnSpc>
                <a:spcPct val="100000"/>
              </a:lnSpc>
              <a:spcBef>
                <a:spcPts val="800"/>
              </a:spcBef>
              <a:buFont typeface="Georgia" panose="02040502050405020303" pitchFamily="18" charset="0"/>
              <a:buChar char="–"/>
              <a:defRPr sz="2000">
                <a:solidFill>
                  <a:schemeClr val="tx1"/>
                </a:solidFill>
                <a:latin typeface="+mn-lt"/>
                <a:cs typeface="Georgia"/>
              </a:defRPr>
            </a:lvl2pPr>
            <a:lvl3pPr marL="717533" indent="-228594" algn="l">
              <a:lnSpc>
                <a:spcPct val="100000"/>
              </a:lnSpc>
              <a:spcBef>
                <a:spcPts val="800"/>
              </a:spcBef>
              <a:buFont typeface="Georgia" panose="02040502050405020303" pitchFamily="18" charset="0"/>
              <a:buChar char="–"/>
              <a:defRPr sz="1800">
                <a:solidFill>
                  <a:schemeClr val="tx1"/>
                </a:solidFill>
                <a:latin typeface="+mn-lt"/>
                <a:cs typeface="Georgia"/>
              </a:defRPr>
            </a:lvl3pPr>
            <a:lvl4pPr marL="958827" indent="-228594" algn="l">
              <a:lnSpc>
                <a:spcPct val="100000"/>
              </a:lnSpc>
              <a:buFont typeface="Georgia" panose="02040502050405020303" pitchFamily="18" charset="0"/>
              <a:buChar char="–"/>
              <a:defRPr sz="1800">
                <a:solidFill>
                  <a:schemeClr val="tx1"/>
                </a:solidFill>
                <a:latin typeface="+mn-lt"/>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7" name="Tekstin paikkamerkki 16">
            <a:extLst>
              <a:ext uri="{FF2B5EF4-FFF2-40B4-BE49-F238E27FC236}">
                <a16:creationId xmlns:a16="http://schemas.microsoft.com/office/drawing/2014/main" id="{B30751AD-7420-3A18-9504-1E363E20A24C}"/>
              </a:ext>
            </a:extLst>
          </p:cNvPr>
          <p:cNvSpPr>
            <a:spLocks noGrp="1"/>
          </p:cNvSpPr>
          <p:nvPr>
            <p:ph type="body" sz="quarter" idx="25"/>
          </p:nvPr>
        </p:nvSpPr>
        <p:spPr>
          <a:xfrm>
            <a:off x="6816080" y="903288"/>
            <a:ext cx="4859337" cy="1439862"/>
          </a:xfrm>
          <a:prstGeom prst="rect">
            <a:avLst/>
          </a:prstGeom>
        </p:spPr>
        <p:txBody>
          <a:bodyPr/>
          <a:lstStyle>
            <a:lvl1pPr marL="0" indent="0">
              <a:buNone/>
              <a:defRPr sz="2800">
                <a:latin typeface="+mj-lt"/>
              </a:defRPr>
            </a:lvl1pPr>
            <a:lvl2pPr marL="239178" indent="0">
              <a:buNone/>
              <a:defRPr/>
            </a:lvl2pPr>
            <a:lvl3pPr marL="486821" indent="0">
              <a:buNone/>
              <a:defRPr/>
            </a:lvl3pPr>
            <a:lvl4pPr marL="732349" indent="0">
              <a:buNone/>
              <a:defRPr/>
            </a:lvl4pPr>
            <a:lvl5pPr marL="2438339" indent="0">
              <a:buFont typeface="Arial" panose="020B0604020202020204" pitchFamily="34" charset="0"/>
              <a:buNone/>
              <a:defRPr/>
            </a:lvl5pPr>
          </a:lstStyle>
          <a:p>
            <a:pPr lvl="0" fontAlgn="auto">
              <a:spcAft>
                <a:spcPts val="0"/>
              </a:spcAft>
            </a:pPr>
            <a:r>
              <a:rPr lang="fi-FI"/>
              <a:t>Muokkaa tekstin perustyylejä napsauttamalla</a:t>
            </a:r>
          </a:p>
        </p:txBody>
      </p:sp>
      <p:sp>
        <p:nvSpPr>
          <p:cNvPr id="5" name="Text Placeholder 11">
            <a:extLst>
              <a:ext uri="{FF2B5EF4-FFF2-40B4-BE49-F238E27FC236}">
                <a16:creationId xmlns:a16="http://schemas.microsoft.com/office/drawing/2014/main" id="{ADEA2266-26A0-D0DA-9C72-779F3DA79F00}"/>
              </a:ext>
            </a:extLst>
          </p:cNvPr>
          <p:cNvSpPr>
            <a:spLocks noGrp="1"/>
          </p:cNvSpPr>
          <p:nvPr>
            <p:ph type="body" sz="quarter" idx="24"/>
          </p:nvPr>
        </p:nvSpPr>
        <p:spPr>
          <a:xfrm>
            <a:off x="6816080" y="2343009"/>
            <a:ext cx="4859337" cy="3976310"/>
          </a:xfrm>
          <a:prstGeom prst="rect">
            <a:avLst/>
          </a:prstGeom>
        </p:spPr>
        <p:txBody>
          <a:bodyPr/>
          <a:lstStyle>
            <a:lvl1pPr marL="239178" marR="0" indent="-239178" algn="l" defTabSz="609585" rtl="0" eaLnBrk="1" fontAlgn="auto" latinLnBrk="0" hangingPunct="1">
              <a:lnSpc>
                <a:spcPct val="100000"/>
              </a:lnSpc>
              <a:spcBef>
                <a:spcPct val="20000"/>
              </a:spcBef>
              <a:spcAft>
                <a:spcPts val="0"/>
              </a:spcAft>
              <a:buClrTx/>
              <a:buSzTx/>
              <a:buFont typeface="Lucida Grande"/>
              <a:buChar char="-"/>
              <a:tabLst/>
              <a:defRPr sz="2400">
                <a:solidFill>
                  <a:schemeClr val="tx1"/>
                </a:solidFill>
                <a:latin typeface="+mn-lt"/>
                <a:cs typeface="Georgia"/>
              </a:defRPr>
            </a:lvl1pPr>
            <a:lvl2pPr marL="476239" indent="-237061" algn="l">
              <a:lnSpc>
                <a:spcPct val="100000"/>
              </a:lnSpc>
              <a:spcBef>
                <a:spcPts val="800"/>
              </a:spcBef>
              <a:buFont typeface="Georgia" panose="02040502050405020303" pitchFamily="18" charset="0"/>
              <a:buChar char="–"/>
              <a:defRPr sz="2000">
                <a:solidFill>
                  <a:schemeClr val="tx1"/>
                </a:solidFill>
                <a:latin typeface="+mn-lt"/>
                <a:cs typeface="Georgia"/>
              </a:defRPr>
            </a:lvl2pPr>
            <a:lvl3pPr marL="717533" indent="-228594" algn="l">
              <a:lnSpc>
                <a:spcPct val="100000"/>
              </a:lnSpc>
              <a:spcBef>
                <a:spcPts val="800"/>
              </a:spcBef>
              <a:buFont typeface="Georgia" panose="02040502050405020303" pitchFamily="18" charset="0"/>
              <a:buChar char="–"/>
              <a:defRPr sz="1800">
                <a:solidFill>
                  <a:schemeClr val="tx1"/>
                </a:solidFill>
                <a:latin typeface="+mn-lt"/>
                <a:cs typeface="Georgia"/>
              </a:defRPr>
            </a:lvl3pPr>
            <a:lvl4pPr marL="958827" indent="-228594" algn="l">
              <a:lnSpc>
                <a:spcPct val="100000"/>
              </a:lnSpc>
              <a:buFont typeface="Georgia" panose="02040502050405020303" pitchFamily="18" charset="0"/>
              <a:buChar char="–"/>
              <a:defRPr sz="1800">
                <a:solidFill>
                  <a:schemeClr val="tx1"/>
                </a:solidFill>
                <a:latin typeface="+mn-lt"/>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Dian numeron paikkamerkki 2">
            <a:extLst>
              <a:ext uri="{FF2B5EF4-FFF2-40B4-BE49-F238E27FC236}">
                <a16:creationId xmlns:a16="http://schemas.microsoft.com/office/drawing/2014/main" id="{90F8DEB7-0C74-2A5E-3A26-CD3E04F2EB3F}"/>
              </a:ext>
            </a:extLst>
          </p:cNvPr>
          <p:cNvSpPr>
            <a:spLocks noGrp="1"/>
          </p:cNvSpPr>
          <p:nvPr>
            <p:ph type="sldNum" sz="quarter" idx="20"/>
          </p:nvPr>
        </p:nvSpPr>
        <p:spPr>
          <a:xfrm>
            <a:off x="291601" y="6356350"/>
            <a:ext cx="2743200" cy="365125"/>
          </a:xfrm>
        </p:spPr>
        <p:txBody>
          <a:bodyPr/>
          <a:lstStyle>
            <a:lvl1pPr algn="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2391349524"/>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perusotsikko VP">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29D1CE-82CA-EB46-B6CB-E493D3FAE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5"/>
          </a:xfrm>
          <a:prstGeom prst="rect">
            <a:avLst/>
          </a:prstGeom>
        </p:spPr>
      </p:pic>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55688" y="2746474"/>
            <a:ext cx="10080627" cy="682527"/>
          </a:xfrm>
          <a:prstGeom prst="rect">
            <a:avLst/>
          </a:prstGeom>
        </p:spPr>
        <p:txBody>
          <a:bodyPr anchor="b"/>
          <a:lstStyle>
            <a:lvl1pPr algn="l">
              <a:lnSpc>
                <a:spcPct val="90000"/>
              </a:lnSpc>
              <a:defRPr sz="5400">
                <a:solidFill>
                  <a:schemeClr val="tx1"/>
                </a:solidFill>
              </a:defRPr>
            </a:lvl1pPr>
          </a:lstStyle>
          <a:p>
            <a:r>
              <a:rPr lang="fi-FI"/>
              <a:t>Perusotsikko + VP</a:t>
            </a:r>
            <a:endParaRPr lang="en-US"/>
          </a:p>
        </p:txBody>
      </p:sp>
      <p:sp>
        <p:nvSpPr>
          <p:cNvPr id="7" name="Text Placeholder 3">
            <a:extLst>
              <a:ext uri="{FF2B5EF4-FFF2-40B4-BE49-F238E27FC236}">
                <a16:creationId xmlns:a16="http://schemas.microsoft.com/office/drawing/2014/main" id="{BECB3038-49B4-004B-B993-7B487852FE44}"/>
              </a:ext>
            </a:extLst>
          </p:cNvPr>
          <p:cNvSpPr>
            <a:spLocks noGrp="1"/>
          </p:cNvSpPr>
          <p:nvPr>
            <p:ph type="body" sz="quarter" idx="14"/>
          </p:nvPr>
        </p:nvSpPr>
        <p:spPr>
          <a:xfrm>
            <a:off x="1055689" y="3669242"/>
            <a:ext cx="10080625" cy="480484"/>
          </a:xfrm>
          <a:prstGeom prst="rect">
            <a:avLst/>
          </a:prstGeom>
        </p:spPr>
        <p:txBody>
          <a:bodyPr/>
          <a:lstStyle>
            <a:lvl1pPr marL="0" indent="0" algn="l">
              <a:buNone/>
              <a:defRPr>
                <a:solidFill>
                  <a:schemeClr val="tx1"/>
                </a:solidFill>
              </a:defRPr>
            </a:lvl1pPr>
            <a:lvl2pPr algn="l">
              <a:defRPr/>
            </a:lvl2pPr>
            <a:lvl3pPr algn="l">
              <a:defRPr/>
            </a:lvl3pPr>
            <a:lvl4pPr algn="l">
              <a:defRPr/>
            </a:lvl4pPr>
            <a:lvl5pPr algn="l">
              <a:defRPr/>
            </a:lvl5pPr>
          </a:lstStyle>
          <a:p>
            <a:pPr lvl="0"/>
            <a:r>
              <a:rPr lang="en-US"/>
              <a:t>Click to edit Master text styles</a:t>
            </a:r>
          </a:p>
        </p:txBody>
      </p:sp>
      <p:sp>
        <p:nvSpPr>
          <p:cNvPr id="9" name="Text Placeholder 3">
            <a:extLst>
              <a:ext uri="{FF2B5EF4-FFF2-40B4-BE49-F238E27FC236}">
                <a16:creationId xmlns:a16="http://schemas.microsoft.com/office/drawing/2014/main" id="{A1331ACB-46F7-824E-8ABE-5A6FB6D0014A}"/>
              </a:ext>
            </a:extLst>
          </p:cNvPr>
          <p:cNvSpPr>
            <a:spLocks noGrp="1"/>
          </p:cNvSpPr>
          <p:nvPr>
            <p:ph type="body" sz="quarter" idx="15" hasCustomPrompt="1"/>
          </p:nvPr>
        </p:nvSpPr>
        <p:spPr>
          <a:xfrm>
            <a:off x="155577" y="6321170"/>
            <a:ext cx="1439465" cy="337063"/>
          </a:xfrm>
          <a:prstGeom prst="rect">
            <a:avLst/>
          </a:prstGeom>
        </p:spPr>
        <p:txBody>
          <a:bodyPr anchor="b"/>
          <a:lstStyle>
            <a:lvl1pPr marL="0" indent="0" algn="l">
              <a:buNone/>
              <a:defRPr sz="1800">
                <a:solidFill>
                  <a:schemeClr val="tx1"/>
                </a:solidFill>
              </a:defRPr>
            </a:lvl1pPr>
            <a:lvl2pPr algn="l">
              <a:defRPr/>
            </a:lvl2pPr>
            <a:lvl3pPr algn="l">
              <a:defRPr/>
            </a:lvl3pPr>
            <a:lvl4pPr algn="l">
              <a:defRPr/>
            </a:lvl4pPr>
            <a:lvl5pPr algn="l">
              <a:defRPr/>
            </a:lvl5pPr>
          </a:lstStyle>
          <a:p>
            <a:pPr lvl="0"/>
            <a:r>
              <a:rPr lang="fi-FI"/>
              <a:t>pvm</a:t>
            </a:r>
          </a:p>
        </p:txBody>
      </p:sp>
      <p:sp>
        <p:nvSpPr>
          <p:cNvPr id="2" name="Dian numeron paikkamerkki 1">
            <a:extLst>
              <a:ext uri="{FF2B5EF4-FFF2-40B4-BE49-F238E27FC236}">
                <a16:creationId xmlns:a16="http://schemas.microsoft.com/office/drawing/2014/main" id="{9EF2B599-884D-4599-8975-A9560AE77CFE}"/>
              </a:ext>
            </a:extLst>
          </p:cNvPr>
          <p:cNvSpPr>
            <a:spLocks noGrp="1"/>
          </p:cNvSpPr>
          <p:nvPr>
            <p:ph type="sldNum" sz="quarter" idx="16"/>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38238812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iso otsikko + TP">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6" name="Text Placeholder 3">
            <a:extLst>
              <a:ext uri="{FF2B5EF4-FFF2-40B4-BE49-F238E27FC236}">
                <a16:creationId xmlns:a16="http://schemas.microsoft.com/office/drawing/2014/main" id="{ACF2E1BD-1EBD-D043-8547-BA8227972EB6}"/>
              </a:ext>
            </a:extLst>
          </p:cNvPr>
          <p:cNvSpPr>
            <a:spLocks noGrp="1"/>
          </p:cNvSpPr>
          <p:nvPr>
            <p:ph type="body" sz="quarter" idx="15" hasCustomPrompt="1"/>
          </p:nvPr>
        </p:nvSpPr>
        <p:spPr>
          <a:xfrm>
            <a:off x="155577" y="6321170"/>
            <a:ext cx="1439465" cy="337063"/>
          </a:xfrm>
          <a:prstGeom prst="rect">
            <a:avLst/>
          </a:prstGeom>
        </p:spPr>
        <p:txBody>
          <a:bodyPr anchor="b"/>
          <a:lstStyle>
            <a:lvl1pPr marL="0" indent="0" algn="l">
              <a:buNone/>
              <a:defRPr sz="1800">
                <a:solidFill>
                  <a:schemeClr val="bg1"/>
                </a:solidFill>
              </a:defRPr>
            </a:lvl1pPr>
            <a:lvl2pPr algn="l">
              <a:defRPr/>
            </a:lvl2pPr>
            <a:lvl3pPr algn="l">
              <a:defRPr/>
            </a:lvl3pPr>
            <a:lvl4pPr algn="l">
              <a:defRPr/>
            </a:lvl4pPr>
            <a:lvl5pPr algn="l">
              <a:defRPr/>
            </a:lvl5pPr>
          </a:lstStyle>
          <a:p>
            <a:pPr lvl="0"/>
            <a:r>
              <a:rPr lang="fi-FI"/>
              <a:t>pvm</a:t>
            </a:r>
          </a:p>
        </p:txBody>
      </p:sp>
      <p:sp>
        <p:nvSpPr>
          <p:cNvPr id="8" name="Title 1">
            <a:extLst>
              <a:ext uri="{FF2B5EF4-FFF2-40B4-BE49-F238E27FC236}">
                <a16:creationId xmlns:a16="http://schemas.microsoft.com/office/drawing/2014/main" id="{6E19239D-E354-5F42-AE45-A180ED08417A}"/>
              </a:ext>
            </a:extLst>
          </p:cNvPr>
          <p:cNvSpPr>
            <a:spLocks noGrp="1"/>
          </p:cNvSpPr>
          <p:nvPr>
            <p:ph type="title" hasCustomPrompt="1"/>
          </p:nvPr>
        </p:nvSpPr>
        <p:spPr>
          <a:xfrm>
            <a:off x="1055688" y="549275"/>
            <a:ext cx="10080627" cy="5759451"/>
          </a:xfrm>
          <a:prstGeom prst="rect">
            <a:avLst/>
          </a:prstGeom>
        </p:spPr>
        <p:txBody>
          <a:bodyPr wrap="square" lIns="0" tIns="0" rIns="0" bIns="0" anchor="ctr">
            <a:normAutofit/>
          </a:bodyPr>
          <a:lstStyle>
            <a:lvl1pPr algn="ctr">
              <a:lnSpc>
                <a:spcPct val="90000"/>
              </a:lnSpc>
              <a:defRPr sz="8000">
                <a:solidFill>
                  <a:schemeClr val="bg1"/>
                </a:solidFill>
              </a:defRPr>
            </a:lvl1pPr>
          </a:lstStyle>
          <a:p>
            <a:r>
              <a:rPr lang="fi-FI"/>
              <a:t>Iso otsikko + TP</a:t>
            </a:r>
            <a:endParaRPr lang="en-US"/>
          </a:p>
        </p:txBody>
      </p:sp>
      <p:sp>
        <p:nvSpPr>
          <p:cNvPr id="2" name="Dian numeron paikkamerkki 1">
            <a:extLst>
              <a:ext uri="{FF2B5EF4-FFF2-40B4-BE49-F238E27FC236}">
                <a16:creationId xmlns:a16="http://schemas.microsoft.com/office/drawing/2014/main" id="{753335E6-BFBC-4F4A-916F-1B8AFDA6EF9E}"/>
              </a:ext>
            </a:extLst>
          </p:cNvPr>
          <p:cNvSpPr>
            <a:spLocks noGrp="1"/>
          </p:cNvSpPr>
          <p:nvPr>
            <p:ph type="sldNum" sz="quarter" idx="16"/>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14612465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6DC3D194-ED5E-5F48-AF65-7BE01A0FF113}"/>
              </a:ext>
            </a:extLst>
          </p:cNvPr>
          <p:cNvSpPr>
            <a:spLocks noGrp="1"/>
          </p:cNvSpPr>
          <p:nvPr>
            <p:ph type="dt" sz="half" idx="10"/>
          </p:nvPr>
        </p:nvSpPr>
        <p:spPr/>
        <p:txBody>
          <a:bodyPr/>
          <a:lstStyle/>
          <a:p>
            <a:fld id="{5A55E9B3-75FF-A945-B8EA-2049C6FB7C65}" type="datetimeFigureOut">
              <a:rPr lang="fi-FI" smtClean="0"/>
              <a:t>14.4.2025</a:t>
            </a:fld>
            <a:endParaRPr lang="fi-FI"/>
          </a:p>
        </p:txBody>
      </p:sp>
      <p:sp>
        <p:nvSpPr>
          <p:cNvPr id="3" name="Alatunnisteen paikkamerkki 2">
            <a:extLst>
              <a:ext uri="{FF2B5EF4-FFF2-40B4-BE49-F238E27FC236}">
                <a16:creationId xmlns:a16="http://schemas.microsoft.com/office/drawing/2014/main" id="{6A5597A3-540A-4D44-8FF8-E02281FCB658}"/>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7B9B76EC-1E87-2049-9720-332AE0BEC9F9}"/>
              </a:ext>
            </a:extLst>
          </p:cNvPr>
          <p:cNvSpPr>
            <a:spLocks noGrp="1"/>
          </p:cNvSpPr>
          <p:nvPr>
            <p:ph type="sldNum" sz="quarter" idx="12"/>
          </p:nvPr>
        </p:nvSpPr>
        <p:spPr/>
        <p:txBody>
          <a:bodyPr/>
          <a:lstStyle/>
          <a:p>
            <a:fld id="{112144C9-4936-5347-BF15-1B404102D215}" type="slidenum">
              <a:rPr lang="fi-FI" smtClean="0"/>
              <a:t>‹#›</a:t>
            </a:fld>
            <a:endParaRPr lang="fi-FI"/>
          </a:p>
        </p:txBody>
      </p:sp>
    </p:spTree>
    <p:extLst>
      <p:ext uri="{BB962C8B-B14F-4D97-AF65-F5344CB8AC3E}">
        <p14:creationId xmlns:p14="http://schemas.microsoft.com/office/powerpoint/2010/main" val="32715543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pic>
        <p:nvPicPr>
          <p:cNvPr id="2" name="Picture 16">
            <a:extLst>
              <a:ext uri="{FF2B5EF4-FFF2-40B4-BE49-F238E27FC236}">
                <a16:creationId xmlns:a16="http://schemas.microsoft.com/office/drawing/2014/main" id="{4FA991D2-F95C-4EB3-AD70-63B250E11254}"/>
              </a:ext>
            </a:extLst>
          </p:cNvPr>
          <p:cNvPicPr>
            <a:picLocks noChangeAspect="1"/>
          </p:cNvPicPr>
          <p:nvPr userDrawn="1"/>
        </p:nvPicPr>
        <p:blipFill>
          <a:blip r:embed="rId2"/>
          <a:stretch>
            <a:fillRect/>
          </a:stretch>
        </p:blipFill>
        <p:spPr>
          <a:xfrm>
            <a:off x="10785887" y="6388900"/>
            <a:ext cx="1071152" cy="201600"/>
          </a:xfrm>
          <a:prstGeom prst="rect">
            <a:avLst/>
          </a:prstGeom>
        </p:spPr>
      </p:pic>
    </p:spTree>
    <p:extLst>
      <p:ext uri="{BB962C8B-B14F-4D97-AF65-F5344CB8AC3E}">
        <p14:creationId xmlns:p14="http://schemas.microsoft.com/office/powerpoint/2010/main" val="951622925"/>
      </p:ext>
    </p:extLst>
  </p:cSld>
  <p:clrMapOvr>
    <a:masterClrMapping/>
  </p:clrMapOvr>
  <p:extLst>
    <p:ext uri="{DCECCB84-F9BA-43D5-87BE-67443E8EF086}">
      <p15:sldGuideLst xmlns:p15="http://schemas.microsoft.com/office/powerpoint/2012/main">
        <p15:guide id="1" pos="3840">
          <p15:clr>
            <a:srgbClr val="FBAE40"/>
          </p15:clr>
        </p15:guide>
        <p15:guide id="2" orient="horz" pos="3861">
          <p15:clr>
            <a:srgbClr val="FBAE40"/>
          </p15:clr>
        </p15:guide>
        <p15:guide id="3" orient="horz" pos="2160">
          <p15:clr>
            <a:srgbClr val="FBAE40"/>
          </p15:clr>
        </p15:guide>
        <p15:guide id="4" orient="horz" pos="459">
          <p15:clr>
            <a:srgbClr val="FBAE40"/>
          </p15:clr>
        </p15:guide>
        <p15:guide id="6" pos="5768">
          <p15:clr>
            <a:srgbClr val="FBAE40"/>
          </p15:clr>
        </p15:guide>
        <p15:guide id="7" pos="211">
          <p15:clr>
            <a:srgbClr val="FBAE40"/>
          </p15:clr>
        </p15:guide>
        <p15:guide id="8" pos="7469">
          <p15:clr>
            <a:srgbClr val="FBAE40"/>
          </p15:clr>
        </p15:guide>
        <p15:guide id="9" orient="horz" pos="232">
          <p15:clr>
            <a:srgbClr val="FBAE40"/>
          </p15:clr>
        </p15:guide>
        <p15:guide id="10" orient="horz" pos="4088">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Tree>
    <p:extLst>
      <p:ext uri="{BB962C8B-B14F-4D97-AF65-F5344CB8AC3E}">
        <p14:creationId xmlns:p14="http://schemas.microsoft.com/office/powerpoint/2010/main" val="30885609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P (vaalea pohj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9A811-D685-6F4A-AEF4-7D78E6B511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2" name="Dian numeron paikkamerkki 1">
            <a:extLst>
              <a:ext uri="{FF2B5EF4-FFF2-40B4-BE49-F238E27FC236}">
                <a16:creationId xmlns:a16="http://schemas.microsoft.com/office/drawing/2014/main" id="{A1F29E92-13E2-4B05-86F4-E270E57010B1}"/>
              </a:ext>
            </a:extLst>
          </p:cNvPr>
          <p:cNvSpPr>
            <a:spLocks noGrp="1"/>
          </p:cNvSpPr>
          <p:nvPr>
            <p:ph type="sldNum" sz="quarter" idx="10"/>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24827960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P (tumma pohja)">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2" name="Dian numeron paikkamerkki 1">
            <a:extLst>
              <a:ext uri="{FF2B5EF4-FFF2-40B4-BE49-F238E27FC236}">
                <a16:creationId xmlns:a16="http://schemas.microsoft.com/office/drawing/2014/main" id="{76EDEAB3-EA17-477F-885E-3547B75FD537}"/>
              </a:ext>
            </a:extLst>
          </p:cNvPr>
          <p:cNvSpPr>
            <a:spLocks noGrp="1"/>
          </p:cNvSpPr>
          <p:nvPr>
            <p:ph type="sldNum" sz="quarter" idx="10"/>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39635554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so otsikko + VP">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29D1CE-82CA-EB46-B6CB-E493D3FAE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55688" y="549274"/>
            <a:ext cx="10080626" cy="5759451"/>
          </a:xfrm>
          <a:prstGeom prst="rect">
            <a:avLst/>
          </a:prstGeom>
        </p:spPr>
        <p:txBody>
          <a:bodyPr wrap="square" lIns="0" tIns="0" rIns="0" bIns="0" anchor="ctr">
            <a:normAutofit/>
          </a:bodyPr>
          <a:lstStyle>
            <a:lvl1pPr algn="ctr">
              <a:lnSpc>
                <a:spcPct val="90000"/>
              </a:lnSpc>
              <a:defRPr sz="8000">
                <a:solidFill>
                  <a:schemeClr val="tx1"/>
                </a:solidFill>
              </a:defRPr>
            </a:lvl1pPr>
          </a:lstStyle>
          <a:p>
            <a:r>
              <a:rPr lang="fi-FI"/>
              <a:t>Iso otsikko + VP</a:t>
            </a:r>
            <a:endParaRPr lang="en-US"/>
          </a:p>
        </p:txBody>
      </p:sp>
      <p:sp>
        <p:nvSpPr>
          <p:cNvPr id="9" name="Text Placeholder 3">
            <a:extLst>
              <a:ext uri="{FF2B5EF4-FFF2-40B4-BE49-F238E27FC236}">
                <a16:creationId xmlns:a16="http://schemas.microsoft.com/office/drawing/2014/main" id="{A1331ACB-46F7-824E-8ABE-5A6FB6D0014A}"/>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tx1"/>
                </a:solidFill>
              </a:defRPr>
            </a:lvl1pPr>
            <a:lvl2pPr algn="l">
              <a:defRPr/>
            </a:lvl2pPr>
            <a:lvl3pPr algn="l">
              <a:defRPr/>
            </a:lvl3pPr>
            <a:lvl4pPr algn="l">
              <a:defRPr/>
            </a:lvl4pPr>
            <a:lvl5pPr algn="l">
              <a:defRPr/>
            </a:lvl5pPr>
          </a:lstStyle>
          <a:p>
            <a:pPr lvl="0"/>
            <a:r>
              <a:rPr lang="fi-FI"/>
              <a:t>pvm</a:t>
            </a:r>
          </a:p>
        </p:txBody>
      </p:sp>
      <p:sp>
        <p:nvSpPr>
          <p:cNvPr id="2" name="Dian numeron paikkamerkki 1">
            <a:extLst>
              <a:ext uri="{FF2B5EF4-FFF2-40B4-BE49-F238E27FC236}">
                <a16:creationId xmlns:a16="http://schemas.microsoft.com/office/drawing/2014/main" id="{45C39987-6A31-4F9A-BC6C-E6B67059EC93}"/>
              </a:ext>
            </a:extLst>
          </p:cNvPr>
          <p:cNvSpPr>
            <a:spLocks noGrp="1"/>
          </p:cNvSpPr>
          <p:nvPr>
            <p:ph type="sldNum" sz="quarter" idx="16"/>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1605542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so otsikko + TP">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6" name="Text Placeholder 3">
            <a:extLst>
              <a:ext uri="{FF2B5EF4-FFF2-40B4-BE49-F238E27FC236}">
                <a16:creationId xmlns:a16="http://schemas.microsoft.com/office/drawing/2014/main" id="{ACF2E1BD-1EBD-D043-8547-BA8227972EB6}"/>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bg1"/>
                </a:solidFill>
              </a:defRPr>
            </a:lvl1pPr>
            <a:lvl2pPr algn="l">
              <a:defRPr/>
            </a:lvl2pPr>
            <a:lvl3pPr algn="l">
              <a:defRPr/>
            </a:lvl3pPr>
            <a:lvl4pPr algn="l">
              <a:defRPr/>
            </a:lvl4pPr>
            <a:lvl5pPr algn="l">
              <a:defRPr/>
            </a:lvl5pPr>
          </a:lstStyle>
          <a:p>
            <a:pPr lvl="0"/>
            <a:r>
              <a:rPr lang="fi-FI"/>
              <a:t>pvm</a:t>
            </a:r>
          </a:p>
        </p:txBody>
      </p:sp>
      <p:sp>
        <p:nvSpPr>
          <p:cNvPr id="8" name="Title 1">
            <a:extLst>
              <a:ext uri="{FF2B5EF4-FFF2-40B4-BE49-F238E27FC236}">
                <a16:creationId xmlns:a16="http://schemas.microsoft.com/office/drawing/2014/main" id="{6E19239D-E354-5F42-AE45-A180ED08417A}"/>
              </a:ext>
            </a:extLst>
          </p:cNvPr>
          <p:cNvSpPr>
            <a:spLocks noGrp="1"/>
          </p:cNvSpPr>
          <p:nvPr>
            <p:ph type="title" hasCustomPrompt="1"/>
          </p:nvPr>
        </p:nvSpPr>
        <p:spPr>
          <a:xfrm>
            <a:off x="1055688" y="549274"/>
            <a:ext cx="10080626" cy="5759451"/>
          </a:xfrm>
          <a:prstGeom prst="rect">
            <a:avLst/>
          </a:prstGeom>
        </p:spPr>
        <p:txBody>
          <a:bodyPr wrap="square" lIns="0" tIns="0" rIns="0" bIns="0" anchor="ctr">
            <a:normAutofit/>
          </a:bodyPr>
          <a:lstStyle>
            <a:lvl1pPr algn="ctr">
              <a:lnSpc>
                <a:spcPct val="90000"/>
              </a:lnSpc>
              <a:defRPr sz="8000">
                <a:solidFill>
                  <a:schemeClr val="bg1"/>
                </a:solidFill>
              </a:defRPr>
            </a:lvl1pPr>
          </a:lstStyle>
          <a:p>
            <a:r>
              <a:rPr lang="fi-FI"/>
              <a:t>Iso otsikko + TP</a:t>
            </a:r>
            <a:endParaRPr lang="en-US"/>
          </a:p>
        </p:txBody>
      </p:sp>
      <p:sp>
        <p:nvSpPr>
          <p:cNvPr id="2" name="Dian numeron paikkamerkki 1">
            <a:extLst>
              <a:ext uri="{FF2B5EF4-FFF2-40B4-BE49-F238E27FC236}">
                <a16:creationId xmlns:a16="http://schemas.microsoft.com/office/drawing/2014/main" id="{753335E6-BFBC-4F4A-916F-1B8AFDA6EF9E}"/>
              </a:ext>
            </a:extLst>
          </p:cNvPr>
          <p:cNvSpPr>
            <a:spLocks noGrp="1"/>
          </p:cNvSpPr>
          <p:nvPr>
            <p:ph type="sldNum" sz="quarter" idx="16"/>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10379252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erusotsikko VP">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29D1CE-82CA-EB46-B6CB-E493D3FAE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55688" y="2746473"/>
            <a:ext cx="10080626" cy="682527"/>
          </a:xfrm>
          <a:prstGeom prst="rect">
            <a:avLst/>
          </a:prstGeom>
        </p:spPr>
        <p:txBody>
          <a:bodyPr anchor="b"/>
          <a:lstStyle>
            <a:lvl1pPr algn="l">
              <a:lnSpc>
                <a:spcPct val="90000"/>
              </a:lnSpc>
              <a:defRPr sz="5400">
                <a:solidFill>
                  <a:schemeClr val="tx1"/>
                </a:solidFill>
              </a:defRPr>
            </a:lvl1pPr>
          </a:lstStyle>
          <a:p>
            <a:r>
              <a:rPr lang="fi-FI"/>
              <a:t>Perusotsikko + VP</a:t>
            </a:r>
            <a:endParaRPr lang="en-US"/>
          </a:p>
        </p:txBody>
      </p:sp>
      <p:sp>
        <p:nvSpPr>
          <p:cNvPr id="7" name="Text Placeholder 3">
            <a:extLst>
              <a:ext uri="{FF2B5EF4-FFF2-40B4-BE49-F238E27FC236}">
                <a16:creationId xmlns:a16="http://schemas.microsoft.com/office/drawing/2014/main" id="{BECB3038-49B4-004B-B993-7B487852FE44}"/>
              </a:ext>
            </a:extLst>
          </p:cNvPr>
          <p:cNvSpPr>
            <a:spLocks noGrp="1"/>
          </p:cNvSpPr>
          <p:nvPr>
            <p:ph type="body" sz="quarter" idx="14"/>
          </p:nvPr>
        </p:nvSpPr>
        <p:spPr>
          <a:xfrm>
            <a:off x="1055688" y="3669241"/>
            <a:ext cx="10080625" cy="480484"/>
          </a:xfrm>
          <a:prstGeom prst="rect">
            <a:avLst/>
          </a:prstGeom>
        </p:spPr>
        <p:txBody>
          <a:bodyPr/>
          <a:lstStyle>
            <a:lvl1pPr marL="0" indent="0" algn="l">
              <a:buNone/>
              <a:defRPr>
                <a:solidFill>
                  <a:schemeClr val="tx1"/>
                </a:solidFill>
              </a:defRPr>
            </a:lvl1pPr>
            <a:lvl2pPr algn="l">
              <a:defRPr/>
            </a:lvl2pPr>
            <a:lvl3pPr algn="l">
              <a:defRPr/>
            </a:lvl3pPr>
            <a:lvl4pPr algn="l">
              <a:defRPr/>
            </a:lvl4pPr>
            <a:lvl5pPr algn="l">
              <a:defRPr/>
            </a:lvl5pPr>
          </a:lstStyle>
          <a:p>
            <a:pPr lvl="0"/>
            <a:r>
              <a:rPr lang="en-US"/>
              <a:t>Click to edit Master text styles</a:t>
            </a:r>
          </a:p>
        </p:txBody>
      </p:sp>
      <p:sp>
        <p:nvSpPr>
          <p:cNvPr id="9" name="Text Placeholder 3">
            <a:extLst>
              <a:ext uri="{FF2B5EF4-FFF2-40B4-BE49-F238E27FC236}">
                <a16:creationId xmlns:a16="http://schemas.microsoft.com/office/drawing/2014/main" id="{A1331ACB-46F7-824E-8ABE-5A6FB6D0014A}"/>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tx1"/>
                </a:solidFill>
              </a:defRPr>
            </a:lvl1pPr>
            <a:lvl2pPr algn="l">
              <a:defRPr/>
            </a:lvl2pPr>
            <a:lvl3pPr algn="l">
              <a:defRPr/>
            </a:lvl3pPr>
            <a:lvl4pPr algn="l">
              <a:defRPr/>
            </a:lvl4pPr>
            <a:lvl5pPr algn="l">
              <a:defRPr/>
            </a:lvl5pPr>
          </a:lstStyle>
          <a:p>
            <a:pPr lvl="0"/>
            <a:r>
              <a:rPr lang="fi-FI"/>
              <a:t>pvm</a:t>
            </a:r>
          </a:p>
        </p:txBody>
      </p:sp>
      <p:sp>
        <p:nvSpPr>
          <p:cNvPr id="2" name="Dian numeron paikkamerkki 1">
            <a:extLst>
              <a:ext uri="{FF2B5EF4-FFF2-40B4-BE49-F238E27FC236}">
                <a16:creationId xmlns:a16="http://schemas.microsoft.com/office/drawing/2014/main" id="{9EF2B599-884D-4599-8975-A9560AE77CFE}"/>
              </a:ext>
            </a:extLst>
          </p:cNvPr>
          <p:cNvSpPr>
            <a:spLocks noGrp="1"/>
          </p:cNvSpPr>
          <p:nvPr>
            <p:ph type="sldNum" sz="quarter" idx="16"/>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834088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iskyt-viiskyt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A240A0-EC0C-F849-919E-726CBE055A36}"/>
              </a:ext>
            </a:extLst>
          </p:cNvPr>
          <p:cNvSpPr/>
          <p:nvPr userDrawn="1"/>
        </p:nvSpPr>
        <p:spPr>
          <a:xfrm>
            <a:off x="6096000" y="0"/>
            <a:ext cx="6096000" cy="6858000"/>
          </a:xfrm>
          <a:prstGeom prst="rect">
            <a:avLst/>
          </a:prstGeom>
          <a:solidFill>
            <a:srgbClr val="D7F2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3" name="Otsikko 9">
            <a:extLst>
              <a:ext uri="{FF2B5EF4-FFF2-40B4-BE49-F238E27FC236}">
                <a16:creationId xmlns:a16="http://schemas.microsoft.com/office/drawing/2014/main" id="{5F151382-BB64-45D0-8657-B68EC9416A7E}"/>
              </a:ext>
            </a:extLst>
          </p:cNvPr>
          <p:cNvSpPr>
            <a:spLocks noGrp="1"/>
          </p:cNvSpPr>
          <p:nvPr>
            <p:ph type="title" hasCustomPrompt="1"/>
          </p:nvPr>
        </p:nvSpPr>
        <p:spPr>
          <a:xfrm>
            <a:off x="515938" y="902551"/>
            <a:ext cx="4859337" cy="1440458"/>
          </a:xfrm>
          <a:prstGeom prst="rect">
            <a:avLst/>
          </a:prstGeom>
        </p:spPr>
        <p:txBody>
          <a:bodyPr anchor="b"/>
          <a:lstStyle>
            <a:lvl1pPr>
              <a:defRPr sz="2800"/>
            </a:lvl1pPr>
          </a:lstStyle>
          <a:p>
            <a:pPr lvl="0"/>
            <a:r>
              <a:rPr lang="fi-FI"/>
              <a:t>Muokkaa tekstin perustyylejä napsauttamalla</a:t>
            </a:r>
          </a:p>
        </p:txBody>
      </p:sp>
      <p:sp>
        <p:nvSpPr>
          <p:cNvPr id="9" name="Text Placeholder 11">
            <a:extLst>
              <a:ext uri="{FF2B5EF4-FFF2-40B4-BE49-F238E27FC236}">
                <a16:creationId xmlns:a16="http://schemas.microsoft.com/office/drawing/2014/main" id="{5B2361C5-761F-2FE9-8E66-F8A7995F1B8C}"/>
              </a:ext>
            </a:extLst>
          </p:cNvPr>
          <p:cNvSpPr>
            <a:spLocks noGrp="1"/>
          </p:cNvSpPr>
          <p:nvPr>
            <p:ph type="body" sz="quarter" idx="19"/>
          </p:nvPr>
        </p:nvSpPr>
        <p:spPr>
          <a:xfrm>
            <a:off x="515938" y="2343009"/>
            <a:ext cx="4859337" cy="3985363"/>
          </a:xfrm>
          <a:prstGeom prst="rect">
            <a:avLst/>
          </a:prstGeom>
        </p:spPr>
        <p:txBody>
          <a:bodyPr/>
          <a:lstStyle>
            <a:lvl1pPr marL="239178" marR="0" indent="-239178" algn="l" defTabSz="609585" rtl="0" eaLnBrk="1" fontAlgn="auto" latinLnBrk="0" hangingPunct="1">
              <a:lnSpc>
                <a:spcPct val="100000"/>
              </a:lnSpc>
              <a:spcBef>
                <a:spcPct val="20000"/>
              </a:spcBef>
              <a:spcAft>
                <a:spcPts val="0"/>
              </a:spcAft>
              <a:buClrTx/>
              <a:buSzTx/>
              <a:buFont typeface="Lucida Grande"/>
              <a:buChar char="-"/>
              <a:tabLst/>
              <a:defRPr sz="2400">
                <a:solidFill>
                  <a:schemeClr val="tx1"/>
                </a:solidFill>
                <a:latin typeface="+mn-lt"/>
                <a:cs typeface="Georgia"/>
              </a:defRPr>
            </a:lvl1pPr>
            <a:lvl2pPr marL="476239" indent="-237061" algn="l">
              <a:lnSpc>
                <a:spcPct val="100000"/>
              </a:lnSpc>
              <a:spcBef>
                <a:spcPts val="800"/>
              </a:spcBef>
              <a:buFont typeface="Georgia" panose="02040502050405020303" pitchFamily="18" charset="0"/>
              <a:buChar char="–"/>
              <a:defRPr sz="2000">
                <a:solidFill>
                  <a:schemeClr val="tx1"/>
                </a:solidFill>
                <a:latin typeface="+mn-lt"/>
                <a:cs typeface="Georgia"/>
              </a:defRPr>
            </a:lvl2pPr>
            <a:lvl3pPr marL="717533" indent="-228594" algn="l">
              <a:lnSpc>
                <a:spcPct val="100000"/>
              </a:lnSpc>
              <a:spcBef>
                <a:spcPts val="800"/>
              </a:spcBef>
              <a:buFont typeface="Georgia" panose="02040502050405020303" pitchFamily="18" charset="0"/>
              <a:buChar char="–"/>
              <a:defRPr sz="1800">
                <a:solidFill>
                  <a:schemeClr val="tx1"/>
                </a:solidFill>
                <a:latin typeface="+mn-lt"/>
                <a:cs typeface="Georgia"/>
              </a:defRPr>
            </a:lvl3pPr>
            <a:lvl4pPr marL="958827" indent="-228594" algn="l">
              <a:lnSpc>
                <a:spcPct val="100000"/>
              </a:lnSpc>
              <a:buFont typeface="Georgia" panose="02040502050405020303" pitchFamily="18" charset="0"/>
              <a:buChar char="–"/>
              <a:defRPr sz="1800">
                <a:solidFill>
                  <a:schemeClr val="tx1"/>
                </a:solidFill>
                <a:latin typeface="+mn-lt"/>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kstin paikkamerkki 16">
            <a:extLst>
              <a:ext uri="{FF2B5EF4-FFF2-40B4-BE49-F238E27FC236}">
                <a16:creationId xmlns:a16="http://schemas.microsoft.com/office/drawing/2014/main" id="{DF3FAD5E-1F2E-C714-33E5-2767BC3D6DE2}"/>
              </a:ext>
            </a:extLst>
          </p:cNvPr>
          <p:cNvSpPr>
            <a:spLocks noGrp="1"/>
          </p:cNvSpPr>
          <p:nvPr>
            <p:ph type="body" sz="quarter" idx="26"/>
          </p:nvPr>
        </p:nvSpPr>
        <p:spPr>
          <a:xfrm>
            <a:off x="6816080" y="903288"/>
            <a:ext cx="4859337" cy="1439862"/>
          </a:xfrm>
          <a:prstGeom prst="rect">
            <a:avLst/>
          </a:prstGeom>
        </p:spPr>
        <p:txBody>
          <a:bodyPr/>
          <a:lstStyle>
            <a:lvl1pPr marL="0" indent="0">
              <a:buNone/>
              <a:defRPr sz="2800">
                <a:latin typeface="+mj-lt"/>
              </a:defRPr>
            </a:lvl1pPr>
            <a:lvl2pPr marL="239178" indent="0">
              <a:buNone/>
              <a:defRPr/>
            </a:lvl2pPr>
            <a:lvl3pPr marL="486821" indent="0">
              <a:buNone/>
              <a:defRPr/>
            </a:lvl3pPr>
            <a:lvl4pPr marL="732349" indent="0">
              <a:buNone/>
              <a:defRPr/>
            </a:lvl4pPr>
            <a:lvl5pPr marL="2438339" indent="0">
              <a:buFont typeface="Arial" panose="020B0604020202020204" pitchFamily="34" charset="0"/>
              <a:buNone/>
              <a:defRPr/>
            </a:lvl5pPr>
          </a:lstStyle>
          <a:p>
            <a:pPr lvl="0" fontAlgn="auto">
              <a:spcAft>
                <a:spcPts val="0"/>
              </a:spcAft>
            </a:pPr>
            <a:r>
              <a:rPr lang="fi-FI"/>
              <a:t>Muokkaa tekstin perustyylejä napsauttamalla</a:t>
            </a:r>
          </a:p>
        </p:txBody>
      </p:sp>
      <p:sp>
        <p:nvSpPr>
          <p:cNvPr id="15" name="Text Placeholder 11">
            <a:extLst>
              <a:ext uri="{FF2B5EF4-FFF2-40B4-BE49-F238E27FC236}">
                <a16:creationId xmlns:a16="http://schemas.microsoft.com/office/drawing/2014/main" id="{7AB74645-D1DF-2345-0621-95D2F0925A71}"/>
              </a:ext>
            </a:extLst>
          </p:cNvPr>
          <p:cNvSpPr>
            <a:spLocks noGrp="1"/>
          </p:cNvSpPr>
          <p:nvPr>
            <p:ph type="body" sz="quarter" idx="25"/>
          </p:nvPr>
        </p:nvSpPr>
        <p:spPr>
          <a:xfrm>
            <a:off x="6816080" y="2343009"/>
            <a:ext cx="4859337" cy="3985363"/>
          </a:xfrm>
          <a:prstGeom prst="rect">
            <a:avLst/>
          </a:prstGeom>
        </p:spPr>
        <p:txBody>
          <a:bodyPr/>
          <a:lstStyle>
            <a:lvl1pPr marL="239178" marR="0" indent="-239178" algn="l" defTabSz="609585" rtl="0" eaLnBrk="1" fontAlgn="auto" latinLnBrk="0" hangingPunct="1">
              <a:lnSpc>
                <a:spcPct val="100000"/>
              </a:lnSpc>
              <a:spcBef>
                <a:spcPct val="20000"/>
              </a:spcBef>
              <a:spcAft>
                <a:spcPts val="0"/>
              </a:spcAft>
              <a:buClrTx/>
              <a:buSzTx/>
              <a:buFont typeface="Lucida Grande"/>
              <a:buChar char="-"/>
              <a:tabLst/>
              <a:defRPr sz="2400">
                <a:solidFill>
                  <a:schemeClr val="tx1"/>
                </a:solidFill>
                <a:latin typeface="+mn-lt"/>
                <a:cs typeface="Georgia"/>
              </a:defRPr>
            </a:lvl1pPr>
            <a:lvl2pPr marL="476239" indent="-237061" algn="l">
              <a:lnSpc>
                <a:spcPct val="100000"/>
              </a:lnSpc>
              <a:spcBef>
                <a:spcPts val="800"/>
              </a:spcBef>
              <a:buFont typeface="Georgia" panose="02040502050405020303" pitchFamily="18" charset="0"/>
              <a:buChar char="–"/>
              <a:defRPr sz="2000">
                <a:solidFill>
                  <a:schemeClr val="tx1"/>
                </a:solidFill>
                <a:latin typeface="+mn-lt"/>
                <a:cs typeface="Georgia"/>
              </a:defRPr>
            </a:lvl2pPr>
            <a:lvl3pPr marL="717533" indent="-228594" algn="l">
              <a:lnSpc>
                <a:spcPct val="100000"/>
              </a:lnSpc>
              <a:spcBef>
                <a:spcPts val="800"/>
              </a:spcBef>
              <a:buFont typeface="Georgia" panose="02040502050405020303" pitchFamily="18" charset="0"/>
              <a:buChar char="–"/>
              <a:defRPr sz="1800">
                <a:solidFill>
                  <a:schemeClr val="tx1"/>
                </a:solidFill>
                <a:latin typeface="+mn-lt"/>
                <a:cs typeface="Georgia"/>
              </a:defRPr>
            </a:lvl3pPr>
            <a:lvl4pPr marL="958827" indent="-228594" algn="l">
              <a:lnSpc>
                <a:spcPct val="100000"/>
              </a:lnSpc>
              <a:buFont typeface="Georgia" panose="02040502050405020303" pitchFamily="18" charset="0"/>
              <a:buChar char="–"/>
              <a:defRPr sz="1800">
                <a:solidFill>
                  <a:schemeClr val="tx1"/>
                </a:solidFill>
                <a:latin typeface="+mn-lt"/>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Dian numeron paikkamerkki 2">
            <a:extLst>
              <a:ext uri="{FF2B5EF4-FFF2-40B4-BE49-F238E27FC236}">
                <a16:creationId xmlns:a16="http://schemas.microsoft.com/office/drawing/2014/main" id="{89A300FA-2A5B-B38C-B139-25667B196689}"/>
              </a:ext>
            </a:extLst>
          </p:cNvPr>
          <p:cNvSpPr>
            <a:spLocks noGrp="1"/>
          </p:cNvSpPr>
          <p:nvPr>
            <p:ph type="sldNum" sz="quarter" idx="20"/>
          </p:nvPr>
        </p:nvSpPr>
        <p:spPr>
          <a:xfrm>
            <a:off x="291601" y="6356350"/>
            <a:ext cx="2743200" cy="365125"/>
          </a:xfrm>
        </p:spPr>
        <p:txBody>
          <a:bodyPr/>
          <a:lstStyle>
            <a:lvl1pPr algn="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1976096451"/>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erusotsikko TP">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055688" y="2746473"/>
            <a:ext cx="10080626" cy="682527"/>
          </a:xfrm>
          <a:prstGeom prst="rect">
            <a:avLst/>
          </a:prstGeom>
        </p:spPr>
        <p:txBody>
          <a:bodyPr anchor="b"/>
          <a:lstStyle>
            <a:lvl1pPr algn="l">
              <a:lnSpc>
                <a:spcPct val="90000"/>
              </a:lnSpc>
              <a:defRPr sz="5400">
                <a:solidFill>
                  <a:schemeClr val="bg1"/>
                </a:solidFill>
              </a:defRPr>
            </a:lvl1pPr>
          </a:lstStyle>
          <a:p>
            <a:r>
              <a:rPr lang="fi-FI"/>
              <a:t>Perusotsikko + TP</a:t>
            </a:r>
            <a:endParaRPr lang="en-US"/>
          </a:p>
        </p:txBody>
      </p:sp>
      <p:sp>
        <p:nvSpPr>
          <p:cNvPr id="10" name="Text Placeholder 3"/>
          <p:cNvSpPr>
            <a:spLocks noGrp="1"/>
          </p:cNvSpPr>
          <p:nvPr>
            <p:ph type="body" sz="quarter" idx="14"/>
          </p:nvPr>
        </p:nvSpPr>
        <p:spPr>
          <a:xfrm>
            <a:off x="1055688" y="3669241"/>
            <a:ext cx="10080625" cy="480484"/>
          </a:xfrm>
          <a:prstGeom prst="rect">
            <a:avLst/>
          </a:prstGeom>
        </p:spPr>
        <p:txBody>
          <a:bodyPr/>
          <a:lstStyle>
            <a:lvl1pPr marL="0" indent="0" algn="l">
              <a:buNone/>
              <a:defRPr>
                <a:solidFill>
                  <a:schemeClr val="bg1"/>
                </a:solidFill>
              </a:defRPr>
            </a:lvl1pPr>
            <a:lvl2pPr algn="l">
              <a:defRPr/>
            </a:lvl2pPr>
            <a:lvl3pPr algn="l">
              <a:defRPr/>
            </a:lvl3pPr>
            <a:lvl4pPr algn="l">
              <a:defRPr/>
            </a:lvl4pPr>
            <a:lvl5pPr algn="l">
              <a:defRPr/>
            </a:lvl5pPr>
          </a:lstStyle>
          <a:p>
            <a:pPr lvl="0"/>
            <a:r>
              <a:rPr lang="en-US"/>
              <a:t>Click to edit Master text styles</a:t>
            </a:r>
          </a:p>
        </p:txBody>
      </p:sp>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6" name="Text Placeholder 3">
            <a:extLst>
              <a:ext uri="{FF2B5EF4-FFF2-40B4-BE49-F238E27FC236}">
                <a16:creationId xmlns:a16="http://schemas.microsoft.com/office/drawing/2014/main" id="{ACF2E1BD-1EBD-D043-8547-BA8227972EB6}"/>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bg1"/>
                </a:solidFill>
              </a:defRPr>
            </a:lvl1pPr>
            <a:lvl2pPr algn="l">
              <a:defRPr/>
            </a:lvl2pPr>
            <a:lvl3pPr algn="l">
              <a:defRPr/>
            </a:lvl3pPr>
            <a:lvl4pPr algn="l">
              <a:defRPr/>
            </a:lvl4pPr>
            <a:lvl5pPr algn="l">
              <a:defRPr/>
            </a:lvl5pPr>
          </a:lstStyle>
          <a:p>
            <a:pPr lvl="0"/>
            <a:r>
              <a:rPr lang="fi-FI"/>
              <a:t>pvm</a:t>
            </a:r>
          </a:p>
        </p:txBody>
      </p:sp>
      <p:sp>
        <p:nvSpPr>
          <p:cNvPr id="2" name="Dian numeron paikkamerkki 1">
            <a:extLst>
              <a:ext uri="{FF2B5EF4-FFF2-40B4-BE49-F238E27FC236}">
                <a16:creationId xmlns:a16="http://schemas.microsoft.com/office/drawing/2014/main" id="{5320E9FA-EE25-40B6-A897-069B210866A6}"/>
              </a:ext>
            </a:extLst>
          </p:cNvPr>
          <p:cNvSpPr>
            <a:spLocks noGrp="1"/>
          </p:cNvSpPr>
          <p:nvPr>
            <p:ph type="sldNum" sz="quarter" idx="16"/>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33777398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väliotsikko V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2084202"/>
            <a:ext cx="10080624" cy="1632181"/>
          </a:xfrm>
          <a:prstGeom prst="rect">
            <a:avLst/>
          </a:prstGeom>
        </p:spPr>
        <p:txBody>
          <a:bodyPr bIns="140400" anchor="b" anchorCtr="0"/>
          <a:lstStyle>
            <a:lvl1pPr algn="ctr">
              <a:defRPr sz="4000" cap="none"/>
            </a:lvl1pPr>
          </a:lstStyle>
          <a:p>
            <a:r>
              <a:rPr lang="fi-FI"/>
              <a:t>Väliotsikko + VP</a:t>
            </a:r>
            <a:endParaRPr lang="en-US"/>
          </a:p>
        </p:txBody>
      </p:sp>
      <p:sp>
        <p:nvSpPr>
          <p:cNvPr id="6" name="Text Placeholder 5"/>
          <p:cNvSpPr>
            <a:spLocks noGrp="1"/>
          </p:cNvSpPr>
          <p:nvPr>
            <p:ph type="body" sz="quarter" idx="11"/>
          </p:nvPr>
        </p:nvSpPr>
        <p:spPr>
          <a:xfrm>
            <a:off x="1055689" y="3861375"/>
            <a:ext cx="10080624" cy="575733"/>
          </a:xfrm>
          <a:prstGeom prst="rect">
            <a:avLst/>
          </a:prstGeom>
        </p:spPr>
        <p:txBody>
          <a:bodyPr/>
          <a:lstStyle>
            <a:lvl1pPr marL="0" indent="0" algn="ctr">
              <a:buNone/>
              <a:defRPr>
                <a:latin typeface="Georgia"/>
                <a:cs typeface="Georgia"/>
              </a:defRPr>
            </a:lvl1pPr>
          </a:lstStyle>
          <a:p>
            <a:pPr lvl="0"/>
            <a:r>
              <a:rPr lang="en-US"/>
              <a:t>Click to edit Master text styles</a:t>
            </a:r>
          </a:p>
        </p:txBody>
      </p:sp>
      <p:pic>
        <p:nvPicPr>
          <p:cNvPr id="7" name="Picture 6">
            <a:extLst>
              <a:ext uri="{FF2B5EF4-FFF2-40B4-BE49-F238E27FC236}">
                <a16:creationId xmlns:a16="http://schemas.microsoft.com/office/drawing/2014/main" id="{7F7B64EB-9373-B24F-A3F8-8860C5C84A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3" name="Dian numeron paikkamerkki 2">
            <a:extLst>
              <a:ext uri="{FF2B5EF4-FFF2-40B4-BE49-F238E27FC236}">
                <a16:creationId xmlns:a16="http://schemas.microsoft.com/office/drawing/2014/main" id="{F0B11A6E-42AA-4090-BEF8-8EDBC7DDE075}"/>
              </a:ext>
            </a:extLst>
          </p:cNvPr>
          <p:cNvSpPr>
            <a:spLocks noGrp="1"/>
          </p:cNvSpPr>
          <p:nvPr>
            <p:ph type="sldNum" sz="quarter" idx="12"/>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5158291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väliotsikko TP">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2084202"/>
            <a:ext cx="10080624" cy="1632181"/>
          </a:xfrm>
          <a:prstGeom prst="rect">
            <a:avLst/>
          </a:prstGeom>
        </p:spPr>
        <p:txBody>
          <a:bodyPr bIns="140400" anchor="b" anchorCtr="0"/>
          <a:lstStyle>
            <a:lvl1pPr algn="ctr">
              <a:defRPr sz="4000" cap="none">
                <a:solidFill>
                  <a:schemeClr val="bg1"/>
                </a:solidFill>
              </a:defRPr>
            </a:lvl1pPr>
          </a:lstStyle>
          <a:p>
            <a:r>
              <a:rPr lang="fi-FI"/>
              <a:t>Väliotsikko + TP</a:t>
            </a:r>
            <a:endParaRPr lang="en-US"/>
          </a:p>
        </p:txBody>
      </p:sp>
      <p:sp>
        <p:nvSpPr>
          <p:cNvPr id="6" name="Text Placeholder 5"/>
          <p:cNvSpPr>
            <a:spLocks noGrp="1"/>
          </p:cNvSpPr>
          <p:nvPr>
            <p:ph type="body" sz="quarter" idx="11"/>
          </p:nvPr>
        </p:nvSpPr>
        <p:spPr>
          <a:xfrm>
            <a:off x="1055689" y="3861375"/>
            <a:ext cx="10080624" cy="575733"/>
          </a:xfrm>
          <a:prstGeom prst="rect">
            <a:avLst/>
          </a:prstGeom>
        </p:spPr>
        <p:txBody>
          <a:bodyPr/>
          <a:lstStyle>
            <a:lvl1pPr marL="0" indent="0" algn="ctr">
              <a:buNone/>
              <a:defRPr>
                <a:solidFill>
                  <a:schemeClr val="bg1"/>
                </a:solidFill>
                <a:latin typeface="Georgia"/>
                <a:cs typeface="Georgia"/>
              </a:defRPr>
            </a:lvl1pPr>
          </a:lstStyle>
          <a:p>
            <a:pPr lvl="0"/>
            <a:r>
              <a:rPr lang="en-US"/>
              <a:t>Click to edit Master text styles</a:t>
            </a:r>
          </a:p>
        </p:txBody>
      </p:sp>
      <p:pic>
        <p:nvPicPr>
          <p:cNvPr id="7" name="Picture 6">
            <a:extLst>
              <a:ext uri="{FF2B5EF4-FFF2-40B4-BE49-F238E27FC236}">
                <a16:creationId xmlns:a16="http://schemas.microsoft.com/office/drawing/2014/main" id="{F93495C6-4304-4E4A-97C2-9350558AA287}"/>
              </a:ext>
            </a:extLst>
          </p:cNvPr>
          <p:cNvPicPr>
            <a:picLocks noChangeAspect="1"/>
          </p:cNvPicPr>
          <p:nvPr userDrawn="1"/>
        </p:nvPicPr>
        <p:blipFill>
          <a:blip r:embed="rId2"/>
          <a:stretch>
            <a:fillRect/>
          </a:stretch>
        </p:blipFill>
        <p:spPr>
          <a:xfrm>
            <a:off x="11073600" y="6490800"/>
            <a:ext cx="961200" cy="181192"/>
          </a:xfrm>
          <a:prstGeom prst="rect">
            <a:avLst/>
          </a:prstGeom>
        </p:spPr>
      </p:pic>
    </p:spTree>
    <p:extLst>
      <p:ext uri="{BB962C8B-B14F-4D97-AF65-F5344CB8AC3E}">
        <p14:creationId xmlns:p14="http://schemas.microsoft.com/office/powerpoint/2010/main" val="39142324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kstisivu V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549275"/>
            <a:ext cx="10080624" cy="1152128"/>
          </a:xfrm>
          <a:prstGeom prst="rect">
            <a:avLst/>
          </a:prstGeom>
        </p:spPr>
        <p:txBody>
          <a:bodyPr/>
          <a:lstStyle>
            <a:lvl1pPr algn="l">
              <a:defRPr sz="3200"/>
            </a:lvl1pPr>
          </a:lstStyle>
          <a:p>
            <a:r>
              <a:rPr lang="fi-FI"/>
              <a:t>Tekstikalvo + VP</a:t>
            </a:r>
            <a:endParaRPr lang="en-US"/>
          </a:p>
        </p:txBody>
      </p:sp>
      <p:sp>
        <p:nvSpPr>
          <p:cNvPr id="7" name="Text Placeholder 11"/>
          <p:cNvSpPr>
            <a:spLocks noGrp="1"/>
          </p:cNvSpPr>
          <p:nvPr>
            <p:ph type="body" sz="quarter" idx="19"/>
          </p:nvPr>
        </p:nvSpPr>
        <p:spPr>
          <a:xfrm>
            <a:off x="1055689" y="1700808"/>
            <a:ext cx="10080624" cy="4320480"/>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4121" indent="-23494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3300" indent="-234945"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34945"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6" name="Picture 5">
            <a:extLst>
              <a:ext uri="{FF2B5EF4-FFF2-40B4-BE49-F238E27FC236}">
                <a16:creationId xmlns:a16="http://schemas.microsoft.com/office/drawing/2014/main" id="{8EFBC4A8-05F8-5843-9AE4-11FC19955A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3" name="Dian numeron paikkamerkki 2">
            <a:extLst>
              <a:ext uri="{FF2B5EF4-FFF2-40B4-BE49-F238E27FC236}">
                <a16:creationId xmlns:a16="http://schemas.microsoft.com/office/drawing/2014/main" id="{1CB09718-65AF-4C02-A869-F518B41AAFB2}"/>
              </a:ext>
            </a:extLst>
          </p:cNvPr>
          <p:cNvSpPr>
            <a:spLocks noGrp="1"/>
          </p:cNvSpPr>
          <p:nvPr>
            <p:ph type="sldNum" sz="quarter" idx="20"/>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34777458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kstisivu TP">
    <p:bg>
      <p:bgPr>
        <a:solidFill>
          <a:schemeClr val="tx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055689" y="549275"/>
            <a:ext cx="10080624" cy="1152128"/>
          </a:xfrm>
          <a:prstGeom prst="rect">
            <a:avLst/>
          </a:prstGeom>
        </p:spPr>
        <p:txBody>
          <a:bodyPr/>
          <a:lstStyle>
            <a:lvl1pPr algn="l">
              <a:defRPr sz="3200">
                <a:solidFill>
                  <a:schemeClr val="bg1"/>
                </a:solidFill>
              </a:defRPr>
            </a:lvl1pPr>
          </a:lstStyle>
          <a:p>
            <a:r>
              <a:rPr lang="fi-FI"/>
              <a:t>Tekstikalvo + TP</a:t>
            </a:r>
            <a:endParaRPr lang="en-US"/>
          </a:p>
        </p:txBody>
      </p:sp>
      <p:sp>
        <p:nvSpPr>
          <p:cNvPr id="8" name="Text Placeholder 11"/>
          <p:cNvSpPr>
            <a:spLocks noGrp="1"/>
          </p:cNvSpPr>
          <p:nvPr>
            <p:ph type="body" sz="quarter" idx="20"/>
          </p:nvPr>
        </p:nvSpPr>
        <p:spPr>
          <a:xfrm>
            <a:off x="1055689" y="1700808"/>
            <a:ext cx="10080624" cy="4320480"/>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a:extLst>
              <a:ext uri="{FF2B5EF4-FFF2-40B4-BE49-F238E27FC236}">
                <a16:creationId xmlns:a16="http://schemas.microsoft.com/office/drawing/2014/main" id="{884FCB64-D060-9148-BFDB-5C606D863F6A}"/>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2" name="Dian numeron paikkamerkki 1">
            <a:extLst>
              <a:ext uri="{FF2B5EF4-FFF2-40B4-BE49-F238E27FC236}">
                <a16:creationId xmlns:a16="http://schemas.microsoft.com/office/drawing/2014/main" id="{B4962FB9-FC64-42D3-9FA8-23DA27C83B88}"/>
              </a:ext>
            </a:extLst>
          </p:cNvPr>
          <p:cNvSpPr>
            <a:spLocks noGrp="1"/>
          </p:cNvSpPr>
          <p:nvPr>
            <p:ph type="sldNum" sz="quarter" idx="21"/>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41208789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fifti-fifti (musta lukittu)">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FBD2C0-8EAE-6F49-80B2-BFD76295107D}"/>
              </a:ext>
            </a:extLst>
          </p:cNvPr>
          <p:cNvSpPr/>
          <p:nvPr userDrawn="1"/>
        </p:nvSpPr>
        <p:spPr>
          <a:xfrm>
            <a:off x="0" y="0"/>
            <a:ext cx="6096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ekstin paikkamerkki 6"/>
          <p:cNvSpPr>
            <a:spLocks noGrp="1"/>
          </p:cNvSpPr>
          <p:nvPr>
            <p:ph type="body" sz="quarter" idx="11" hasCustomPrompt="1"/>
          </p:nvPr>
        </p:nvSpPr>
        <p:spPr>
          <a:xfrm>
            <a:off x="515938" y="548680"/>
            <a:ext cx="4859337" cy="1440458"/>
          </a:xfrm>
          <a:prstGeom prst="rect">
            <a:avLst/>
          </a:prstGeom>
        </p:spPr>
        <p:txBody>
          <a:bodyPr/>
          <a:lstStyle>
            <a:lvl1pPr marL="0" indent="0" algn="l">
              <a:lnSpc>
                <a:spcPct val="100000"/>
              </a:lnSpc>
              <a:spcBef>
                <a:spcPts val="0"/>
              </a:spcBef>
              <a:buFont typeface="Arial"/>
              <a:buNone/>
              <a:defRPr sz="2800" b="1">
                <a:solidFill>
                  <a:schemeClr val="bg1"/>
                </a:solidFill>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err="1"/>
              <a:t>Fifti</a:t>
            </a:r>
            <a:r>
              <a:rPr lang="fi-FI"/>
              <a:t> otsikko mustalla taustalla</a:t>
            </a:r>
          </a:p>
        </p:txBody>
      </p:sp>
      <p:sp>
        <p:nvSpPr>
          <p:cNvPr id="6" name="Text Placeholder 11"/>
          <p:cNvSpPr>
            <a:spLocks noGrp="1"/>
          </p:cNvSpPr>
          <p:nvPr>
            <p:ph type="body" sz="quarter" idx="19"/>
          </p:nvPr>
        </p:nvSpPr>
        <p:spPr>
          <a:xfrm>
            <a:off x="515938" y="1989138"/>
            <a:ext cx="4859337"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8"/>
          <p:cNvSpPr>
            <a:spLocks noGrp="1"/>
          </p:cNvSpPr>
          <p:nvPr>
            <p:ph type="body" sz="quarter" idx="17" hasCustomPrompt="1"/>
          </p:nvPr>
        </p:nvSpPr>
        <p:spPr>
          <a:xfrm>
            <a:off x="6816725" y="548682"/>
            <a:ext cx="4859337" cy="1440456"/>
          </a:xfrm>
          <a:prstGeom prst="rect">
            <a:avLst/>
          </a:prstGeom>
        </p:spPr>
        <p:txBody>
          <a:bodyPr/>
          <a:lstStyle>
            <a:lvl1pPr marL="0" indent="0" algn="l">
              <a:buNone/>
              <a:defRPr sz="2800" b="1">
                <a:solidFill>
                  <a:schemeClr val="tx1"/>
                </a:solidFill>
                <a:latin typeface="Arial Black"/>
                <a:cs typeface="Arial Black"/>
              </a:defRPr>
            </a:lvl1pPr>
          </a:lstStyle>
          <a:p>
            <a:pPr lvl="0"/>
            <a:r>
              <a:rPr lang="fi-FI" err="1"/>
              <a:t>Fifti</a:t>
            </a:r>
            <a:r>
              <a:rPr lang="fi-FI"/>
              <a:t> otsikko vaalealla taustalla</a:t>
            </a:r>
          </a:p>
        </p:txBody>
      </p:sp>
      <p:pic>
        <p:nvPicPr>
          <p:cNvPr id="11" name="Picture 10">
            <a:extLst>
              <a:ext uri="{FF2B5EF4-FFF2-40B4-BE49-F238E27FC236}">
                <a16:creationId xmlns:a16="http://schemas.microsoft.com/office/drawing/2014/main" id="{0DB3CB5C-22E9-4042-92EE-7C27EA358E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14" name="Text Placeholder 11">
            <a:extLst>
              <a:ext uri="{FF2B5EF4-FFF2-40B4-BE49-F238E27FC236}">
                <a16:creationId xmlns:a16="http://schemas.microsoft.com/office/drawing/2014/main" id="{47F9C5A6-7052-CE41-8D32-DE7769D502D4}"/>
              </a:ext>
            </a:extLst>
          </p:cNvPr>
          <p:cNvSpPr>
            <a:spLocks noGrp="1"/>
          </p:cNvSpPr>
          <p:nvPr>
            <p:ph type="body" sz="quarter" idx="20"/>
          </p:nvPr>
        </p:nvSpPr>
        <p:spPr>
          <a:xfrm>
            <a:off x="6816080" y="1989138"/>
            <a:ext cx="4859983"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62878855"/>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fifiti-fifti 2 (musta lukitt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A240A0-EC0C-F849-919E-726CBE055A36}"/>
              </a:ext>
            </a:extLst>
          </p:cNvPr>
          <p:cNvSpPr/>
          <p:nvPr userDrawn="1"/>
        </p:nvSpPr>
        <p:spPr>
          <a:xfrm>
            <a:off x="6096000" y="0"/>
            <a:ext cx="6096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ekstin paikkamerkki 6"/>
          <p:cNvSpPr>
            <a:spLocks noGrp="1"/>
          </p:cNvSpPr>
          <p:nvPr>
            <p:ph type="body" sz="quarter" idx="11"/>
          </p:nvPr>
        </p:nvSpPr>
        <p:spPr>
          <a:xfrm>
            <a:off x="515938" y="548680"/>
            <a:ext cx="4859337" cy="1248139"/>
          </a:xfrm>
          <a:prstGeom prst="rect">
            <a:avLst/>
          </a:prstGeom>
        </p:spPr>
        <p:txBody>
          <a:bodyPr/>
          <a:lstStyle>
            <a:lvl1pPr marL="0" indent="0" algn="l">
              <a:lnSpc>
                <a:spcPct val="100000"/>
              </a:lnSpc>
              <a:spcBef>
                <a:spcPts val="0"/>
              </a:spcBef>
              <a:buFont typeface="Arial"/>
              <a:buNone/>
              <a:defRPr sz="2800"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en-US"/>
              <a:t>Click to edit Master text styles</a:t>
            </a:r>
          </a:p>
        </p:txBody>
      </p:sp>
      <p:sp>
        <p:nvSpPr>
          <p:cNvPr id="10" name="Text Placeholder 11"/>
          <p:cNvSpPr>
            <a:spLocks noGrp="1"/>
          </p:cNvSpPr>
          <p:nvPr>
            <p:ph type="body" sz="quarter" idx="19"/>
          </p:nvPr>
        </p:nvSpPr>
        <p:spPr>
          <a:xfrm>
            <a:off x="515938" y="1989138"/>
            <a:ext cx="4859337"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1" name="Picture 10">
            <a:extLst>
              <a:ext uri="{FF2B5EF4-FFF2-40B4-BE49-F238E27FC236}">
                <a16:creationId xmlns:a16="http://schemas.microsoft.com/office/drawing/2014/main" id="{5FCF7963-2318-CC45-A900-02136CBD6A61}"/>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12" name="Tekstin paikkamerkki 6">
            <a:extLst>
              <a:ext uri="{FF2B5EF4-FFF2-40B4-BE49-F238E27FC236}">
                <a16:creationId xmlns:a16="http://schemas.microsoft.com/office/drawing/2014/main" id="{1961626C-30E4-2049-AE46-DD755FE5AE68}"/>
              </a:ext>
            </a:extLst>
          </p:cNvPr>
          <p:cNvSpPr>
            <a:spLocks noGrp="1"/>
          </p:cNvSpPr>
          <p:nvPr>
            <p:ph type="body" sz="quarter" idx="20"/>
          </p:nvPr>
        </p:nvSpPr>
        <p:spPr>
          <a:xfrm>
            <a:off x="6816080" y="548680"/>
            <a:ext cx="4859983" cy="1248139"/>
          </a:xfrm>
          <a:prstGeom prst="rect">
            <a:avLst/>
          </a:prstGeom>
        </p:spPr>
        <p:txBody>
          <a:bodyPr/>
          <a:lstStyle>
            <a:lvl1pPr marL="0" indent="0" algn="l">
              <a:lnSpc>
                <a:spcPct val="100000"/>
              </a:lnSpc>
              <a:spcBef>
                <a:spcPts val="0"/>
              </a:spcBef>
              <a:buFont typeface="Arial"/>
              <a:buNone/>
              <a:defRPr sz="2800" b="1">
                <a:solidFill>
                  <a:schemeClr val="bg1"/>
                </a:solidFill>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en-US"/>
              <a:t>Click to edit Master text styles</a:t>
            </a:r>
          </a:p>
        </p:txBody>
      </p:sp>
      <p:sp>
        <p:nvSpPr>
          <p:cNvPr id="13" name="Text Placeholder 11">
            <a:extLst>
              <a:ext uri="{FF2B5EF4-FFF2-40B4-BE49-F238E27FC236}">
                <a16:creationId xmlns:a16="http://schemas.microsoft.com/office/drawing/2014/main" id="{6C0B2B0D-7643-4340-BA07-93F51A1FD740}"/>
              </a:ext>
            </a:extLst>
          </p:cNvPr>
          <p:cNvSpPr>
            <a:spLocks noGrp="1"/>
          </p:cNvSpPr>
          <p:nvPr>
            <p:ph type="body" sz="quarter" idx="21"/>
          </p:nvPr>
        </p:nvSpPr>
        <p:spPr>
          <a:xfrm>
            <a:off x="6816080" y="1989138"/>
            <a:ext cx="4859983"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6171191"/>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uettelo VP">
    <p:spTree>
      <p:nvGrpSpPr>
        <p:cNvPr id="1" name=""/>
        <p:cNvGrpSpPr/>
        <p:nvPr/>
      </p:nvGrpSpPr>
      <p:grpSpPr>
        <a:xfrm>
          <a:off x="0" y="0"/>
          <a:ext cx="0" cy="0"/>
          <a:chOff x="0" y="0"/>
          <a:chExt cx="0" cy="0"/>
        </a:xfrm>
      </p:grpSpPr>
      <p:sp>
        <p:nvSpPr>
          <p:cNvPr id="2" name="Title 1"/>
          <p:cNvSpPr>
            <a:spLocks noGrp="1"/>
          </p:cNvSpPr>
          <p:nvPr>
            <p:ph type="title"/>
          </p:nvPr>
        </p:nvSpPr>
        <p:spPr>
          <a:xfrm>
            <a:off x="1055688" y="548681"/>
            <a:ext cx="10080625" cy="1078364"/>
          </a:xfrm>
          <a:prstGeom prst="rect">
            <a:avLst/>
          </a:prstGeom>
        </p:spPr>
        <p:txBody>
          <a:bodyPr anchor="t"/>
          <a:lstStyle>
            <a:lvl1pPr algn="l">
              <a:defRPr sz="3200"/>
            </a:lvl1pPr>
          </a:lstStyle>
          <a:p>
            <a:r>
              <a:rPr lang="en-US"/>
              <a:t>Click to edit Master title style</a:t>
            </a:r>
          </a:p>
        </p:txBody>
      </p:sp>
      <p:sp>
        <p:nvSpPr>
          <p:cNvPr id="34" name="Text Placeholder 33"/>
          <p:cNvSpPr>
            <a:spLocks noGrp="1"/>
          </p:cNvSpPr>
          <p:nvPr userDrawn="1">
            <p:ph type="body" sz="quarter" idx="13"/>
          </p:nvPr>
        </p:nvSpPr>
        <p:spPr>
          <a:xfrm>
            <a:off x="1775805" y="1605095"/>
            <a:ext cx="9360508" cy="768085"/>
          </a:xfrm>
          <a:prstGeom prst="rect">
            <a:avLst/>
          </a:prstGeom>
        </p:spPr>
        <p:txBody>
          <a:bodyPr anchor="ctr"/>
          <a:lstStyle>
            <a:lvl1pPr marL="0" indent="0" algn="l">
              <a:buNone/>
              <a:defRPr sz="2133" b="0" i="0">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35" name="Text Placeholder 33"/>
          <p:cNvSpPr>
            <a:spLocks noGrp="1"/>
          </p:cNvSpPr>
          <p:nvPr userDrawn="1">
            <p:ph type="body" sz="quarter" idx="14"/>
          </p:nvPr>
        </p:nvSpPr>
        <p:spPr>
          <a:xfrm>
            <a:off x="1774826" y="2506683"/>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36" name="Text Placeholder 33"/>
          <p:cNvSpPr>
            <a:spLocks noGrp="1"/>
          </p:cNvSpPr>
          <p:nvPr userDrawn="1">
            <p:ph type="body" sz="quarter" idx="15"/>
          </p:nvPr>
        </p:nvSpPr>
        <p:spPr>
          <a:xfrm>
            <a:off x="1775805" y="3406585"/>
            <a:ext cx="936050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37" name="Text Placeholder 33"/>
          <p:cNvSpPr>
            <a:spLocks noGrp="1"/>
          </p:cNvSpPr>
          <p:nvPr userDrawn="1">
            <p:ph type="body" sz="quarter" idx="16"/>
          </p:nvPr>
        </p:nvSpPr>
        <p:spPr>
          <a:xfrm>
            <a:off x="1774825" y="4306487"/>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38" name="Text Placeholder 33"/>
          <p:cNvSpPr>
            <a:spLocks noGrp="1"/>
          </p:cNvSpPr>
          <p:nvPr userDrawn="1">
            <p:ph type="body" sz="quarter" idx="17"/>
          </p:nvPr>
        </p:nvSpPr>
        <p:spPr>
          <a:xfrm>
            <a:off x="1774825" y="5206388"/>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pic>
        <p:nvPicPr>
          <p:cNvPr id="10" name="Picture 9">
            <a:extLst>
              <a:ext uri="{FF2B5EF4-FFF2-40B4-BE49-F238E27FC236}">
                <a16:creationId xmlns:a16="http://schemas.microsoft.com/office/drawing/2014/main" id="{2B2D61E7-C676-CB4B-A88C-6D5E87ED05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3" name="Dian numeron paikkamerkki 2">
            <a:extLst>
              <a:ext uri="{FF2B5EF4-FFF2-40B4-BE49-F238E27FC236}">
                <a16:creationId xmlns:a16="http://schemas.microsoft.com/office/drawing/2014/main" id="{393B997C-7668-4298-BA40-150098A4EF38}"/>
              </a:ext>
            </a:extLst>
          </p:cNvPr>
          <p:cNvSpPr>
            <a:spLocks noGrp="1"/>
          </p:cNvSpPr>
          <p:nvPr>
            <p:ph type="sldNum" sz="quarter" idx="18"/>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2022538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uettelo TP">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C4AC27-49F9-BB4D-81D3-665AB744D256}"/>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12" name="Title 1">
            <a:extLst>
              <a:ext uri="{FF2B5EF4-FFF2-40B4-BE49-F238E27FC236}">
                <a16:creationId xmlns:a16="http://schemas.microsoft.com/office/drawing/2014/main" id="{DB477874-8C1D-E94F-A3D8-E16F5E599716}"/>
              </a:ext>
            </a:extLst>
          </p:cNvPr>
          <p:cNvSpPr>
            <a:spLocks noGrp="1"/>
          </p:cNvSpPr>
          <p:nvPr>
            <p:ph type="title"/>
          </p:nvPr>
        </p:nvSpPr>
        <p:spPr>
          <a:xfrm>
            <a:off x="1055688" y="548681"/>
            <a:ext cx="10080625" cy="1078364"/>
          </a:xfrm>
          <a:prstGeom prst="rect">
            <a:avLst/>
          </a:prstGeom>
        </p:spPr>
        <p:txBody>
          <a:bodyPr anchor="t"/>
          <a:lstStyle>
            <a:lvl1pPr algn="l">
              <a:defRPr sz="3200">
                <a:solidFill>
                  <a:schemeClr val="bg1"/>
                </a:solidFill>
              </a:defRPr>
            </a:lvl1pPr>
          </a:lstStyle>
          <a:p>
            <a:r>
              <a:rPr lang="en-US"/>
              <a:t>Click to edit Master title style</a:t>
            </a:r>
          </a:p>
        </p:txBody>
      </p:sp>
      <p:sp>
        <p:nvSpPr>
          <p:cNvPr id="13" name="Text Placeholder 33">
            <a:extLst>
              <a:ext uri="{FF2B5EF4-FFF2-40B4-BE49-F238E27FC236}">
                <a16:creationId xmlns:a16="http://schemas.microsoft.com/office/drawing/2014/main" id="{144EC256-532F-144F-A18F-24538A30820C}"/>
              </a:ext>
            </a:extLst>
          </p:cNvPr>
          <p:cNvSpPr>
            <a:spLocks noGrp="1"/>
          </p:cNvSpPr>
          <p:nvPr>
            <p:ph type="body" sz="quarter" idx="13"/>
          </p:nvPr>
        </p:nvSpPr>
        <p:spPr>
          <a:xfrm>
            <a:off x="1775805" y="1605095"/>
            <a:ext cx="9360508" cy="768085"/>
          </a:xfrm>
          <a:prstGeom prst="rect">
            <a:avLst/>
          </a:prstGeom>
        </p:spPr>
        <p:txBody>
          <a:bodyPr anchor="ctr"/>
          <a:lstStyle>
            <a:lvl1pPr marL="0" indent="0" algn="l">
              <a:buNone/>
              <a:defRPr sz="2133" b="0" i="0">
                <a:solidFill>
                  <a:schemeClr val="bg1"/>
                </a:solidFill>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14" name="Text Placeholder 33">
            <a:extLst>
              <a:ext uri="{FF2B5EF4-FFF2-40B4-BE49-F238E27FC236}">
                <a16:creationId xmlns:a16="http://schemas.microsoft.com/office/drawing/2014/main" id="{1D88BC63-4704-6447-AB37-6224F6547DEA}"/>
              </a:ext>
            </a:extLst>
          </p:cNvPr>
          <p:cNvSpPr>
            <a:spLocks noGrp="1"/>
          </p:cNvSpPr>
          <p:nvPr>
            <p:ph type="body" sz="quarter" idx="14"/>
          </p:nvPr>
        </p:nvSpPr>
        <p:spPr>
          <a:xfrm>
            <a:off x="1774826" y="2506683"/>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15" name="Text Placeholder 33">
            <a:extLst>
              <a:ext uri="{FF2B5EF4-FFF2-40B4-BE49-F238E27FC236}">
                <a16:creationId xmlns:a16="http://schemas.microsoft.com/office/drawing/2014/main" id="{D2C5BCCD-F064-7943-BCBE-33C3DA3694E7}"/>
              </a:ext>
            </a:extLst>
          </p:cNvPr>
          <p:cNvSpPr>
            <a:spLocks noGrp="1"/>
          </p:cNvSpPr>
          <p:nvPr>
            <p:ph type="body" sz="quarter" idx="15"/>
          </p:nvPr>
        </p:nvSpPr>
        <p:spPr>
          <a:xfrm>
            <a:off x="1775805" y="3406585"/>
            <a:ext cx="936050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16" name="Text Placeholder 33">
            <a:extLst>
              <a:ext uri="{FF2B5EF4-FFF2-40B4-BE49-F238E27FC236}">
                <a16:creationId xmlns:a16="http://schemas.microsoft.com/office/drawing/2014/main" id="{04DA962D-B2D3-9647-A841-0720D47991B0}"/>
              </a:ext>
            </a:extLst>
          </p:cNvPr>
          <p:cNvSpPr>
            <a:spLocks noGrp="1"/>
          </p:cNvSpPr>
          <p:nvPr>
            <p:ph type="body" sz="quarter" idx="16"/>
          </p:nvPr>
        </p:nvSpPr>
        <p:spPr>
          <a:xfrm>
            <a:off x="1774825" y="4306487"/>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17" name="Text Placeholder 33">
            <a:extLst>
              <a:ext uri="{FF2B5EF4-FFF2-40B4-BE49-F238E27FC236}">
                <a16:creationId xmlns:a16="http://schemas.microsoft.com/office/drawing/2014/main" id="{1724C58E-0E8F-2C40-AB87-C13229EB7520}"/>
              </a:ext>
            </a:extLst>
          </p:cNvPr>
          <p:cNvSpPr>
            <a:spLocks noGrp="1"/>
          </p:cNvSpPr>
          <p:nvPr>
            <p:ph type="body" sz="quarter" idx="17"/>
          </p:nvPr>
        </p:nvSpPr>
        <p:spPr>
          <a:xfrm>
            <a:off x="1774825" y="5206388"/>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2" name="Dian numeron paikkamerkki 1">
            <a:extLst>
              <a:ext uri="{FF2B5EF4-FFF2-40B4-BE49-F238E27FC236}">
                <a16:creationId xmlns:a16="http://schemas.microsoft.com/office/drawing/2014/main" id="{791FFD7E-119C-492E-870A-9BBC3D172779}"/>
              </a:ext>
            </a:extLst>
          </p:cNvPr>
          <p:cNvSpPr>
            <a:spLocks noGrp="1"/>
          </p:cNvSpPr>
          <p:nvPr>
            <p:ph type="sldNum" sz="quarter" idx="18"/>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41025704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Graafi">
    <p:spTree>
      <p:nvGrpSpPr>
        <p:cNvPr id="1" name=""/>
        <p:cNvGrpSpPr/>
        <p:nvPr/>
      </p:nvGrpSpPr>
      <p:grpSpPr>
        <a:xfrm>
          <a:off x="0" y="0"/>
          <a:ext cx="0" cy="0"/>
          <a:chOff x="0" y="0"/>
          <a:chExt cx="0" cy="0"/>
        </a:xfrm>
      </p:grpSpPr>
      <p:sp>
        <p:nvSpPr>
          <p:cNvPr id="7" name="Title 6"/>
          <p:cNvSpPr>
            <a:spLocks noGrp="1"/>
          </p:cNvSpPr>
          <p:nvPr>
            <p:ph type="title"/>
          </p:nvPr>
        </p:nvSpPr>
        <p:spPr>
          <a:xfrm>
            <a:off x="1055688" y="548681"/>
            <a:ext cx="10080624" cy="864096"/>
          </a:xfrm>
          <a:prstGeom prst="rect">
            <a:avLst/>
          </a:prstGeom>
        </p:spPr>
        <p:txBody>
          <a:bodyPr/>
          <a:lstStyle>
            <a:lvl1pPr>
              <a:defRPr sz="3200"/>
            </a:lvl1pPr>
          </a:lstStyle>
          <a:p>
            <a:r>
              <a:rPr lang="en-US"/>
              <a:t>Click to edit Master title style</a:t>
            </a:r>
          </a:p>
        </p:txBody>
      </p:sp>
      <p:sp>
        <p:nvSpPr>
          <p:cNvPr id="4" name="Content Placeholder 3"/>
          <p:cNvSpPr>
            <a:spLocks noGrp="1"/>
          </p:cNvSpPr>
          <p:nvPr>
            <p:ph sz="quarter" idx="11"/>
          </p:nvPr>
        </p:nvSpPr>
        <p:spPr>
          <a:xfrm>
            <a:off x="1055688" y="1508786"/>
            <a:ext cx="10080624" cy="44157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5" name="Picture 4">
            <a:extLst>
              <a:ext uri="{FF2B5EF4-FFF2-40B4-BE49-F238E27FC236}">
                <a16:creationId xmlns:a16="http://schemas.microsoft.com/office/drawing/2014/main" id="{367CFA92-6B46-5C4F-9253-7F92C92B0F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2" name="Dian numeron paikkamerkki 1">
            <a:extLst>
              <a:ext uri="{FF2B5EF4-FFF2-40B4-BE49-F238E27FC236}">
                <a16:creationId xmlns:a16="http://schemas.microsoft.com/office/drawing/2014/main" id="{FB2C9357-D73E-4A4C-925D-B2759AA6C3DA}"/>
              </a:ext>
            </a:extLst>
          </p:cNvPr>
          <p:cNvSpPr>
            <a:spLocks noGrp="1"/>
          </p:cNvSpPr>
          <p:nvPr>
            <p:ph type="sldNum" sz="quarter" idx="12"/>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3339680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slider 1">
    <p:bg>
      <p:bgPr>
        <a:solidFill>
          <a:schemeClr val="bg1"/>
        </a:solidFill>
        <a:effectLst/>
      </p:bgPr>
    </p:bg>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D20AF7C8-34FD-CFBA-AACA-87987E898E65}"/>
              </a:ext>
            </a:extLst>
          </p:cNvPr>
          <p:cNvSpPr/>
          <p:nvPr userDrawn="1"/>
        </p:nvSpPr>
        <p:spPr>
          <a:xfrm>
            <a:off x="3089272" y="0"/>
            <a:ext cx="9102728" cy="6858000"/>
          </a:xfrm>
          <a:prstGeom prst="rect">
            <a:avLst/>
          </a:prstGeom>
          <a:solidFill>
            <a:srgbClr val="D7F2FA"/>
          </a:solidFill>
          <a:ln w="101600">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itle 1">
            <a:extLst>
              <a:ext uri="{FF2B5EF4-FFF2-40B4-BE49-F238E27FC236}">
                <a16:creationId xmlns:a16="http://schemas.microsoft.com/office/drawing/2014/main" id="{1C3CB276-23C8-454C-F38C-E9DDBD94C723}"/>
              </a:ext>
            </a:extLst>
          </p:cNvPr>
          <p:cNvSpPr>
            <a:spLocks noGrp="1"/>
          </p:cNvSpPr>
          <p:nvPr>
            <p:ph type="title" hasCustomPrompt="1"/>
          </p:nvPr>
        </p:nvSpPr>
        <p:spPr>
          <a:xfrm>
            <a:off x="6383608" y="847896"/>
            <a:ext cx="5396416" cy="1130356"/>
          </a:xfrm>
          <a:prstGeom prst="rect">
            <a:avLst/>
          </a:prstGeom>
        </p:spPr>
        <p:txBody>
          <a:bodyPr anchor="b"/>
          <a:lstStyle>
            <a:lvl1pPr algn="l">
              <a:defRPr sz="3200"/>
            </a:lvl1pPr>
          </a:lstStyle>
          <a:p>
            <a:r>
              <a:rPr lang="fi-FI"/>
              <a:t>Otsikko</a:t>
            </a:r>
            <a:endParaRPr lang="en-US"/>
          </a:p>
        </p:txBody>
      </p:sp>
      <p:sp>
        <p:nvSpPr>
          <p:cNvPr id="5" name="Kuvan paikkamerkki 2">
            <a:extLst>
              <a:ext uri="{FF2B5EF4-FFF2-40B4-BE49-F238E27FC236}">
                <a16:creationId xmlns:a16="http://schemas.microsoft.com/office/drawing/2014/main" id="{66B00CE3-CA43-349C-81BF-C5947E0C017C}"/>
              </a:ext>
            </a:extLst>
          </p:cNvPr>
          <p:cNvSpPr>
            <a:spLocks noGrp="1"/>
          </p:cNvSpPr>
          <p:nvPr>
            <p:ph type="pic" sz="quarter" idx="11" hasCustomPrompt="1"/>
          </p:nvPr>
        </p:nvSpPr>
        <p:spPr>
          <a:xfrm>
            <a:off x="0" y="0"/>
            <a:ext cx="5791200" cy="6858000"/>
          </a:xfrm>
          <a:prstGeom prst="rect">
            <a:avLst/>
          </a:prstGeom>
        </p:spPr>
        <p:txBody>
          <a:bodyPr/>
          <a:lstStyle>
            <a:lvl1pPr marL="0" indent="0">
              <a:buNone/>
              <a:defRPr sz="1500"/>
            </a:lvl1pPr>
          </a:lstStyle>
          <a:p>
            <a:r>
              <a:rPr lang="en-GB" err="1"/>
              <a:t>Kuvapaikka</a:t>
            </a:r>
            <a:endParaRPr lang="en-GB"/>
          </a:p>
        </p:txBody>
      </p:sp>
      <p:sp>
        <p:nvSpPr>
          <p:cNvPr id="7" name="Text Placeholder 11"/>
          <p:cNvSpPr>
            <a:spLocks noGrp="1"/>
          </p:cNvSpPr>
          <p:nvPr>
            <p:ph type="body" sz="quarter" idx="19"/>
          </p:nvPr>
        </p:nvSpPr>
        <p:spPr>
          <a:xfrm>
            <a:off x="6383608" y="1988543"/>
            <a:ext cx="5396416" cy="4320480"/>
          </a:xfrm>
          <a:prstGeom prst="rect">
            <a:avLst/>
          </a:prstGeom>
        </p:spPr>
        <p:txBody>
          <a:bodyPr/>
          <a:lstStyle>
            <a:lvl1pPr marL="239178" marR="0" indent="-239178" algn="l" defTabSz="609585" rtl="0" eaLnBrk="1" fontAlgn="auto" latinLnBrk="0" hangingPunct="1">
              <a:lnSpc>
                <a:spcPct val="100000"/>
              </a:lnSpc>
              <a:spcBef>
                <a:spcPct val="20000"/>
              </a:spcBef>
              <a:spcAft>
                <a:spcPts val="0"/>
              </a:spcAft>
              <a:buClrTx/>
              <a:buSzTx/>
              <a:buFont typeface="Lucida Grande"/>
              <a:buChar char="-"/>
              <a:tabLst/>
              <a:defRPr sz="2400">
                <a:solidFill>
                  <a:schemeClr val="tx1"/>
                </a:solidFill>
                <a:latin typeface="+mn-lt"/>
                <a:cs typeface="Georgia"/>
              </a:defRPr>
            </a:lvl1pPr>
            <a:lvl2pPr marL="474121" indent="-234945" algn="l">
              <a:lnSpc>
                <a:spcPct val="100000"/>
              </a:lnSpc>
              <a:spcBef>
                <a:spcPts val="800"/>
              </a:spcBef>
              <a:buFont typeface="Georgia" panose="02040502050405020303" pitchFamily="18" charset="0"/>
              <a:buChar char="–"/>
              <a:defRPr sz="2000">
                <a:solidFill>
                  <a:schemeClr val="tx1"/>
                </a:solidFill>
                <a:latin typeface="+mn-lt"/>
                <a:cs typeface="Georgia"/>
              </a:defRPr>
            </a:lvl2pPr>
            <a:lvl3pPr marL="713300" indent="-234945" algn="l" defTabSz="715415">
              <a:lnSpc>
                <a:spcPct val="100000"/>
              </a:lnSpc>
              <a:spcBef>
                <a:spcPts val="800"/>
              </a:spcBef>
              <a:buFont typeface="Georgia" panose="02040502050405020303" pitchFamily="18" charset="0"/>
              <a:buChar char="–"/>
              <a:defRPr sz="1800">
                <a:solidFill>
                  <a:schemeClr val="tx1"/>
                </a:solidFill>
                <a:latin typeface="+mn-lt"/>
                <a:cs typeface="Georgia"/>
              </a:defRPr>
            </a:lvl3pPr>
            <a:lvl4pPr marL="958827" indent="-234945" algn="l">
              <a:lnSpc>
                <a:spcPct val="100000"/>
              </a:lnSpc>
              <a:buFont typeface="Georgia" panose="02040502050405020303" pitchFamily="18" charset="0"/>
              <a:buChar char="–"/>
              <a:defRPr sz="1800">
                <a:solidFill>
                  <a:schemeClr val="tx1"/>
                </a:solidFill>
                <a:latin typeface="+mn-lt"/>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4" name="Picture 5">
            <a:extLst>
              <a:ext uri="{FF2B5EF4-FFF2-40B4-BE49-F238E27FC236}">
                <a16:creationId xmlns:a16="http://schemas.microsoft.com/office/drawing/2014/main" id="{7154D012-8850-6FB6-C1DD-70A77D235B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48370" y="6469129"/>
            <a:ext cx="852029" cy="160359"/>
          </a:xfrm>
          <a:prstGeom prst="rect">
            <a:avLst/>
          </a:prstGeom>
        </p:spPr>
      </p:pic>
      <p:sp>
        <p:nvSpPr>
          <p:cNvPr id="3" name="Dian numeron paikkamerkki 2">
            <a:extLst>
              <a:ext uri="{FF2B5EF4-FFF2-40B4-BE49-F238E27FC236}">
                <a16:creationId xmlns:a16="http://schemas.microsoft.com/office/drawing/2014/main" id="{1CB09718-65AF-4C02-A869-F518B41AAFB2}"/>
              </a:ext>
            </a:extLst>
          </p:cNvPr>
          <p:cNvSpPr>
            <a:spLocks noGrp="1"/>
          </p:cNvSpPr>
          <p:nvPr>
            <p:ph type="sldNum" sz="quarter" idx="20"/>
          </p:nvPr>
        </p:nvSpPr>
        <p:spPr/>
        <p:txBody>
          <a:bodyPr/>
          <a:lstStyle>
            <a:lvl1pPr algn="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39642646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Mustapohjainen graafi">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88" y="548680"/>
            <a:ext cx="10080624" cy="886343"/>
          </a:xfrm>
          <a:prstGeom prst="rect">
            <a:avLst/>
          </a:prstGeom>
        </p:spPr>
        <p:txBody>
          <a:bodyPr/>
          <a:lstStyle>
            <a:lvl1pPr>
              <a:defRPr sz="3200">
                <a:solidFill>
                  <a:schemeClr val="bg1"/>
                </a:solidFill>
              </a:defRPr>
            </a:lvl1pPr>
          </a:lstStyle>
          <a:p>
            <a:r>
              <a:rPr lang="en-US"/>
              <a:t>Click to edit Master title style</a:t>
            </a:r>
          </a:p>
        </p:txBody>
      </p:sp>
      <p:sp>
        <p:nvSpPr>
          <p:cNvPr id="6" name="Content Placeholder 5"/>
          <p:cNvSpPr>
            <a:spLocks noGrp="1"/>
          </p:cNvSpPr>
          <p:nvPr>
            <p:ph sz="quarter" idx="11"/>
          </p:nvPr>
        </p:nvSpPr>
        <p:spPr>
          <a:xfrm>
            <a:off x="1055689" y="1509185"/>
            <a:ext cx="10078576" cy="460798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a:extLst>
              <a:ext uri="{FF2B5EF4-FFF2-40B4-BE49-F238E27FC236}">
                <a16:creationId xmlns:a16="http://schemas.microsoft.com/office/drawing/2014/main" id="{24E2E6B1-389B-0B4D-B951-9D4353E5A188}"/>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3" name="Dian numeron paikkamerkki 2">
            <a:extLst>
              <a:ext uri="{FF2B5EF4-FFF2-40B4-BE49-F238E27FC236}">
                <a16:creationId xmlns:a16="http://schemas.microsoft.com/office/drawing/2014/main" id="{09F4EC56-8604-407C-BDED-F60638F4339F}"/>
              </a:ext>
            </a:extLst>
          </p:cNvPr>
          <p:cNvSpPr>
            <a:spLocks noGrp="1"/>
          </p:cNvSpPr>
          <p:nvPr>
            <p:ph type="sldNum" sz="quarter" idx="12"/>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26470586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Graafi">
    <p:spTree>
      <p:nvGrpSpPr>
        <p:cNvPr id="1" name=""/>
        <p:cNvGrpSpPr/>
        <p:nvPr/>
      </p:nvGrpSpPr>
      <p:grpSpPr>
        <a:xfrm>
          <a:off x="0" y="0"/>
          <a:ext cx="0" cy="0"/>
          <a:chOff x="0" y="0"/>
          <a:chExt cx="0" cy="0"/>
        </a:xfrm>
      </p:grpSpPr>
      <p:sp>
        <p:nvSpPr>
          <p:cNvPr id="5" name="Otsikko 3">
            <a:extLst>
              <a:ext uri="{FF2B5EF4-FFF2-40B4-BE49-F238E27FC236}">
                <a16:creationId xmlns:a16="http://schemas.microsoft.com/office/drawing/2014/main" id="{AE74E28C-5780-A543-ACC8-EE7D99F5959E}"/>
              </a:ext>
            </a:extLst>
          </p:cNvPr>
          <p:cNvSpPr>
            <a:spLocks noGrp="1"/>
          </p:cNvSpPr>
          <p:nvPr>
            <p:ph type="title"/>
          </p:nvPr>
        </p:nvSpPr>
        <p:spPr>
          <a:xfrm>
            <a:off x="1055688" y="548680"/>
            <a:ext cx="10080625" cy="886343"/>
          </a:xfrm>
          <a:prstGeom prst="rect">
            <a:avLst/>
          </a:prstGeom>
        </p:spPr>
        <p:txBody>
          <a:bodyPr/>
          <a:lstStyle/>
          <a:p>
            <a:r>
              <a:rPr lang="en-US"/>
              <a:t>Click to edit Master title style</a:t>
            </a:r>
            <a:endParaRPr lang="fi-FI"/>
          </a:p>
        </p:txBody>
      </p:sp>
      <p:sp>
        <p:nvSpPr>
          <p:cNvPr id="8" name="Sisällön paikkamerkki 17">
            <a:extLst>
              <a:ext uri="{FF2B5EF4-FFF2-40B4-BE49-F238E27FC236}">
                <a16:creationId xmlns:a16="http://schemas.microsoft.com/office/drawing/2014/main" id="{4793DC74-8AA9-5E46-9DED-129AC46C11C3}"/>
              </a:ext>
            </a:extLst>
          </p:cNvPr>
          <p:cNvSpPr>
            <a:spLocks noGrp="1"/>
          </p:cNvSpPr>
          <p:nvPr>
            <p:ph sz="quarter" idx="11"/>
          </p:nvPr>
        </p:nvSpPr>
        <p:spPr>
          <a:xfrm>
            <a:off x="1055688" y="1509185"/>
            <a:ext cx="10080625" cy="4607983"/>
          </a:xfrm>
          <a:prstGeom prst="rect">
            <a:avLst/>
          </a:prstGeom>
        </p:spPr>
        <p:txBody>
          <a:bodyPr/>
          <a:lstStyle/>
          <a:p>
            <a:pPr lvl="0"/>
            <a:r>
              <a:rPr lang="en-US"/>
              <a:t>Click to edit Master text styles</a:t>
            </a:r>
          </a:p>
        </p:txBody>
      </p:sp>
      <p:pic>
        <p:nvPicPr>
          <p:cNvPr id="7" name="Picture 6">
            <a:extLst>
              <a:ext uri="{FF2B5EF4-FFF2-40B4-BE49-F238E27FC236}">
                <a16:creationId xmlns:a16="http://schemas.microsoft.com/office/drawing/2014/main" id="{909740BE-EF20-0841-BCE4-AAC3FE0DAE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2" name="Dian numeron paikkamerkki 1">
            <a:extLst>
              <a:ext uri="{FF2B5EF4-FFF2-40B4-BE49-F238E27FC236}">
                <a16:creationId xmlns:a16="http://schemas.microsoft.com/office/drawing/2014/main" id="{9A975EE7-734F-4163-84B5-8B5DA25C9352}"/>
              </a:ext>
            </a:extLst>
          </p:cNvPr>
          <p:cNvSpPr>
            <a:spLocks noGrp="1"/>
          </p:cNvSpPr>
          <p:nvPr>
            <p:ph type="sldNum" sz="quarter" idx="12"/>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19722107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pic>
        <p:nvPicPr>
          <p:cNvPr id="2" name="Picture 16">
            <a:extLst>
              <a:ext uri="{FF2B5EF4-FFF2-40B4-BE49-F238E27FC236}">
                <a16:creationId xmlns:a16="http://schemas.microsoft.com/office/drawing/2014/main" id="{4FA991D2-F95C-4EB3-AD70-63B250E11254}"/>
              </a:ext>
            </a:extLst>
          </p:cNvPr>
          <p:cNvPicPr>
            <a:picLocks noChangeAspect="1"/>
          </p:cNvPicPr>
          <p:nvPr userDrawn="1"/>
        </p:nvPicPr>
        <p:blipFill>
          <a:blip r:embed="rId2"/>
          <a:stretch>
            <a:fillRect/>
          </a:stretch>
        </p:blipFill>
        <p:spPr>
          <a:xfrm>
            <a:off x="10785887" y="6388900"/>
            <a:ext cx="1071152" cy="201600"/>
          </a:xfrm>
          <a:prstGeom prst="rect">
            <a:avLst/>
          </a:prstGeom>
        </p:spPr>
      </p:pic>
    </p:spTree>
    <p:extLst>
      <p:ext uri="{BB962C8B-B14F-4D97-AF65-F5344CB8AC3E}">
        <p14:creationId xmlns:p14="http://schemas.microsoft.com/office/powerpoint/2010/main" val="1361984859"/>
      </p:ext>
    </p:extLst>
  </p:cSld>
  <p:clrMapOvr>
    <a:masterClrMapping/>
  </p:clrMapOvr>
  <p:extLst>
    <p:ext uri="{DCECCB84-F9BA-43D5-87BE-67443E8EF086}">
      <p15:sldGuideLst xmlns:p15="http://schemas.microsoft.com/office/powerpoint/2012/main">
        <p15:guide id="1" pos="3840">
          <p15:clr>
            <a:srgbClr val="FBAE40"/>
          </p15:clr>
        </p15:guide>
        <p15:guide id="2" orient="horz" pos="3861">
          <p15:clr>
            <a:srgbClr val="FBAE40"/>
          </p15:clr>
        </p15:guide>
        <p15:guide id="3" orient="horz" pos="2160">
          <p15:clr>
            <a:srgbClr val="FBAE40"/>
          </p15:clr>
        </p15:guide>
        <p15:guide id="4" orient="horz" pos="459">
          <p15:clr>
            <a:srgbClr val="FBAE40"/>
          </p15:clr>
        </p15:guide>
        <p15:guide id="6" pos="5768">
          <p15:clr>
            <a:srgbClr val="FBAE40"/>
          </p15:clr>
        </p15:guide>
        <p15:guide id="7" pos="211">
          <p15:clr>
            <a:srgbClr val="FBAE40"/>
          </p15:clr>
        </p15:guide>
        <p15:guide id="8" pos="7469">
          <p15:clr>
            <a:srgbClr val="FBAE40"/>
          </p15:clr>
        </p15:guide>
        <p15:guide id="9" orient="horz" pos="232">
          <p15:clr>
            <a:srgbClr val="FBAE40"/>
          </p15:clr>
        </p15:guide>
        <p15:guide id="10" orient="horz" pos="4088">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VP (vaalea pohja)">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A1F29E92-13E2-4B05-86F4-E270E57010B1}"/>
              </a:ext>
            </a:extLst>
          </p:cNvPr>
          <p:cNvSpPr>
            <a:spLocks noGrp="1"/>
          </p:cNvSpPr>
          <p:nvPr>
            <p:ph type="sldNum" sz="quarter" idx="10"/>
          </p:nvPr>
        </p:nvSpPr>
        <p:spPr/>
        <p:txBody>
          <a:bodyPr/>
          <a:lstStyle/>
          <a:p>
            <a:pPr algn="ctr"/>
            <a:fld id="{3E078C10-ABC5-4EF7-9B5E-599CE2B16BF5}" type="slidenum">
              <a:rPr lang="LID4096" smtClean="0"/>
              <a:pPr algn="ctr"/>
              <a:t>‹#›</a:t>
            </a:fld>
            <a:endParaRPr lang="LID4096"/>
          </a:p>
        </p:txBody>
      </p:sp>
      <p:pic>
        <p:nvPicPr>
          <p:cNvPr id="4" name="Picture 3">
            <a:extLst>
              <a:ext uri="{FF2B5EF4-FFF2-40B4-BE49-F238E27FC236}">
                <a16:creationId xmlns:a16="http://schemas.microsoft.com/office/drawing/2014/main" id="{7BCD7DF5-13D6-AA32-8DCA-8DF5EFF4EC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187200"/>
            <a:ext cx="962517" cy="181154"/>
          </a:xfrm>
          <a:prstGeom prst="rect">
            <a:avLst/>
          </a:prstGeom>
        </p:spPr>
      </p:pic>
    </p:spTree>
    <p:extLst>
      <p:ext uri="{BB962C8B-B14F-4D97-AF65-F5344CB8AC3E}">
        <p14:creationId xmlns:p14="http://schemas.microsoft.com/office/powerpoint/2010/main" val="24768751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perusotsikko VP">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29D1CE-82CA-EB46-B6CB-E493D3FAE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5"/>
          </a:xfrm>
          <a:prstGeom prst="rect">
            <a:avLst/>
          </a:prstGeom>
        </p:spPr>
      </p:pic>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55688" y="2746474"/>
            <a:ext cx="10080627" cy="682527"/>
          </a:xfrm>
          <a:prstGeom prst="rect">
            <a:avLst/>
          </a:prstGeom>
        </p:spPr>
        <p:txBody>
          <a:bodyPr anchor="b"/>
          <a:lstStyle>
            <a:lvl1pPr algn="l">
              <a:lnSpc>
                <a:spcPct val="90000"/>
              </a:lnSpc>
              <a:defRPr sz="5400">
                <a:solidFill>
                  <a:schemeClr val="tx1"/>
                </a:solidFill>
              </a:defRPr>
            </a:lvl1pPr>
          </a:lstStyle>
          <a:p>
            <a:r>
              <a:rPr lang="fi-FI"/>
              <a:t>Perusotsikko + VP</a:t>
            </a:r>
            <a:endParaRPr lang="en-US"/>
          </a:p>
        </p:txBody>
      </p:sp>
      <p:sp>
        <p:nvSpPr>
          <p:cNvPr id="7" name="Text Placeholder 3">
            <a:extLst>
              <a:ext uri="{FF2B5EF4-FFF2-40B4-BE49-F238E27FC236}">
                <a16:creationId xmlns:a16="http://schemas.microsoft.com/office/drawing/2014/main" id="{BECB3038-49B4-004B-B993-7B487852FE44}"/>
              </a:ext>
            </a:extLst>
          </p:cNvPr>
          <p:cNvSpPr>
            <a:spLocks noGrp="1"/>
          </p:cNvSpPr>
          <p:nvPr>
            <p:ph type="body" sz="quarter" idx="14"/>
          </p:nvPr>
        </p:nvSpPr>
        <p:spPr>
          <a:xfrm>
            <a:off x="1055689" y="3669242"/>
            <a:ext cx="10080625" cy="480484"/>
          </a:xfrm>
          <a:prstGeom prst="rect">
            <a:avLst/>
          </a:prstGeom>
        </p:spPr>
        <p:txBody>
          <a:bodyPr/>
          <a:lstStyle>
            <a:lvl1pPr marL="0" indent="0" algn="l">
              <a:buNone/>
              <a:defRPr>
                <a:solidFill>
                  <a:schemeClr val="tx1"/>
                </a:solidFill>
              </a:defRPr>
            </a:lvl1pPr>
            <a:lvl2pPr algn="l">
              <a:defRPr/>
            </a:lvl2pPr>
            <a:lvl3pPr algn="l">
              <a:defRPr/>
            </a:lvl3pPr>
            <a:lvl4pPr algn="l">
              <a:defRPr/>
            </a:lvl4pPr>
            <a:lvl5pPr algn="l">
              <a:defRPr/>
            </a:lvl5pPr>
          </a:lstStyle>
          <a:p>
            <a:pPr lvl="0"/>
            <a:r>
              <a:rPr lang="fi-FI"/>
              <a:t>Muokkaa tekstin perustyylejä napsauttamalla</a:t>
            </a:r>
          </a:p>
        </p:txBody>
      </p:sp>
      <p:sp>
        <p:nvSpPr>
          <p:cNvPr id="9" name="Text Placeholder 3">
            <a:extLst>
              <a:ext uri="{FF2B5EF4-FFF2-40B4-BE49-F238E27FC236}">
                <a16:creationId xmlns:a16="http://schemas.microsoft.com/office/drawing/2014/main" id="{A1331ACB-46F7-824E-8ABE-5A6FB6D0014A}"/>
              </a:ext>
            </a:extLst>
          </p:cNvPr>
          <p:cNvSpPr>
            <a:spLocks noGrp="1"/>
          </p:cNvSpPr>
          <p:nvPr>
            <p:ph type="body" sz="quarter" idx="15" hasCustomPrompt="1"/>
          </p:nvPr>
        </p:nvSpPr>
        <p:spPr>
          <a:xfrm>
            <a:off x="155577" y="6321170"/>
            <a:ext cx="1439465" cy="337063"/>
          </a:xfrm>
          <a:prstGeom prst="rect">
            <a:avLst/>
          </a:prstGeom>
        </p:spPr>
        <p:txBody>
          <a:bodyPr anchor="b"/>
          <a:lstStyle>
            <a:lvl1pPr marL="0" indent="0" algn="l">
              <a:buNone/>
              <a:defRPr sz="1800">
                <a:solidFill>
                  <a:schemeClr val="tx1"/>
                </a:solidFill>
              </a:defRPr>
            </a:lvl1pPr>
            <a:lvl2pPr algn="l">
              <a:defRPr/>
            </a:lvl2pPr>
            <a:lvl3pPr algn="l">
              <a:defRPr/>
            </a:lvl3pPr>
            <a:lvl4pPr algn="l">
              <a:defRPr/>
            </a:lvl4pPr>
            <a:lvl5pPr algn="l">
              <a:defRPr/>
            </a:lvl5pPr>
          </a:lstStyle>
          <a:p>
            <a:pPr lvl="0"/>
            <a:r>
              <a:rPr lang="fi-FI"/>
              <a:t>pvm</a:t>
            </a:r>
          </a:p>
        </p:txBody>
      </p:sp>
      <p:sp>
        <p:nvSpPr>
          <p:cNvPr id="2" name="Dian numeron paikkamerkki 1">
            <a:extLst>
              <a:ext uri="{FF2B5EF4-FFF2-40B4-BE49-F238E27FC236}">
                <a16:creationId xmlns:a16="http://schemas.microsoft.com/office/drawing/2014/main" id="{9EF2B599-884D-4599-8975-A9560AE77CFE}"/>
              </a:ext>
            </a:extLst>
          </p:cNvPr>
          <p:cNvSpPr>
            <a:spLocks noGrp="1"/>
          </p:cNvSpPr>
          <p:nvPr>
            <p:ph type="sldNum" sz="quarter" idx="16"/>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22752288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perusotsikko TP">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055688" y="2746474"/>
            <a:ext cx="10080627" cy="682527"/>
          </a:xfrm>
          <a:prstGeom prst="rect">
            <a:avLst/>
          </a:prstGeom>
        </p:spPr>
        <p:txBody>
          <a:bodyPr anchor="b"/>
          <a:lstStyle>
            <a:lvl1pPr algn="l">
              <a:lnSpc>
                <a:spcPct val="90000"/>
              </a:lnSpc>
              <a:defRPr sz="5400">
                <a:solidFill>
                  <a:schemeClr val="bg1"/>
                </a:solidFill>
              </a:defRPr>
            </a:lvl1pPr>
          </a:lstStyle>
          <a:p>
            <a:r>
              <a:rPr lang="fi-FI"/>
              <a:t>Perusotsikko + TP</a:t>
            </a:r>
            <a:endParaRPr lang="en-US"/>
          </a:p>
        </p:txBody>
      </p:sp>
      <p:sp>
        <p:nvSpPr>
          <p:cNvPr id="10" name="Text Placeholder 3"/>
          <p:cNvSpPr>
            <a:spLocks noGrp="1"/>
          </p:cNvSpPr>
          <p:nvPr>
            <p:ph type="body" sz="quarter" idx="14"/>
          </p:nvPr>
        </p:nvSpPr>
        <p:spPr>
          <a:xfrm>
            <a:off x="1055689" y="3669242"/>
            <a:ext cx="10080625" cy="480484"/>
          </a:xfrm>
          <a:prstGeom prst="rect">
            <a:avLst/>
          </a:prstGeom>
        </p:spPr>
        <p:txBody>
          <a:bodyPr/>
          <a:lstStyle>
            <a:lvl1pPr marL="0" indent="0" algn="l">
              <a:buNone/>
              <a:defRPr>
                <a:solidFill>
                  <a:schemeClr val="bg1"/>
                </a:solidFill>
              </a:defRPr>
            </a:lvl1pPr>
            <a:lvl2pPr algn="l">
              <a:defRPr/>
            </a:lvl2pPr>
            <a:lvl3pPr algn="l">
              <a:defRPr/>
            </a:lvl3pPr>
            <a:lvl4pPr algn="l">
              <a:defRPr/>
            </a:lvl4pPr>
            <a:lvl5pPr algn="l">
              <a:defRPr/>
            </a:lvl5pPr>
          </a:lstStyle>
          <a:p>
            <a:pPr lvl="0"/>
            <a:r>
              <a:rPr lang="fi-FI"/>
              <a:t>Muokkaa tekstin perustyylejä napsauttamalla</a:t>
            </a:r>
          </a:p>
        </p:txBody>
      </p:sp>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6" name="Text Placeholder 3">
            <a:extLst>
              <a:ext uri="{FF2B5EF4-FFF2-40B4-BE49-F238E27FC236}">
                <a16:creationId xmlns:a16="http://schemas.microsoft.com/office/drawing/2014/main" id="{ACF2E1BD-1EBD-D043-8547-BA8227972EB6}"/>
              </a:ext>
            </a:extLst>
          </p:cNvPr>
          <p:cNvSpPr>
            <a:spLocks noGrp="1"/>
          </p:cNvSpPr>
          <p:nvPr>
            <p:ph type="body" sz="quarter" idx="15" hasCustomPrompt="1"/>
          </p:nvPr>
        </p:nvSpPr>
        <p:spPr>
          <a:xfrm>
            <a:off x="155577" y="6321170"/>
            <a:ext cx="1439465" cy="337063"/>
          </a:xfrm>
          <a:prstGeom prst="rect">
            <a:avLst/>
          </a:prstGeom>
        </p:spPr>
        <p:txBody>
          <a:bodyPr anchor="b"/>
          <a:lstStyle>
            <a:lvl1pPr marL="0" indent="0" algn="l">
              <a:buNone/>
              <a:defRPr sz="1800">
                <a:solidFill>
                  <a:schemeClr val="bg1"/>
                </a:solidFill>
              </a:defRPr>
            </a:lvl1pPr>
            <a:lvl2pPr algn="l">
              <a:defRPr/>
            </a:lvl2pPr>
            <a:lvl3pPr algn="l">
              <a:defRPr/>
            </a:lvl3pPr>
            <a:lvl4pPr algn="l">
              <a:defRPr/>
            </a:lvl4pPr>
            <a:lvl5pPr algn="l">
              <a:defRPr/>
            </a:lvl5pPr>
          </a:lstStyle>
          <a:p>
            <a:pPr lvl="0"/>
            <a:r>
              <a:rPr lang="fi-FI"/>
              <a:t>pvm</a:t>
            </a:r>
          </a:p>
        </p:txBody>
      </p:sp>
      <p:sp>
        <p:nvSpPr>
          <p:cNvPr id="2" name="Dian numeron paikkamerkki 1">
            <a:extLst>
              <a:ext uri="{FF2B5EF4-FFF2-40B4-BE49-F238E27FC236}">
                <a16:creationId xmlns:a16="http://schemas.microsoft.com/office/drawing/2014/main" id="{5320E9FA-EE25-40B6-A897-069B210866A6}"/>
              </a:ext>
            </a:extLst>
          </p:cNvPr>
          <p:cNvSpPr>
            <a:spLocks noGrp="1"/>
          </p:cNvSpPr>
          <p:nvPr>
            <p:ph type="sldNum" sz="quarter" idx="16"/>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13932615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väliotsikko V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2084203"/>
            <a:ext cx="10080624" cy="1632181"/>
          </a:xfrm>
          <a:prstGeom prst="rect">
            <a:avLst/>
          </a:prstGeom>
        </p:spPr>
        <p:txBody>
          <a:bodyPr bIns="140400" anchor="b" anchorCtr="0"/>
          <a:lstStyle>
            <a:lvl1pPr algn="ctr">
              <a:defRPr sz="4000" cap="none"/>
            </a:lvl1pPr>
          </a:lstStyle>
          <a:p>
            <a:r>
              <a:rPr lang="fi-FI"/>
              <a:t>Väliotsikko + VP</a:t>
            </a:r>
            <a:endParaRPr lang="en-US"/>
          </a:p>
        </p:txBody>
      </p:sp>
      <p:sp>
        <p:nvSpPr>
          <p:cNvPr id="6" name="Text Placeholder 5"/>
          <p:cNvSpPr>
            <a:spLocks noGrp="1"/>
          </p:cNvSpPr>
          <p:nvPr>
            <p:ph type="body" sz="quarter" idx="11"/>
          </p:nvPr>
        </p:nvSpPr>
        <p:spPr>
          <a:xfrm>
            <a:off x="1055689" y="3861376"/>
            <a:ext cx="10080624" cy="575733"/>
          </a:xfrm>
          <a:prstGeom prst="rect">
            <a:avLst/>
          </a:prstGeom>
        </p:spPr>
        <p:txBody>
          <a:bodyPr/>
          <a:lstStyle>
            <a:lvl1pPr marL="0" indent="0" algn="ctr">
              <a:buNone/>
              <a:defRPr>
                <a:latin typeface="Georgia"/>
                <a:cs typeface="Georgia"/>
              </a:defRPr>
            </a:lvl1pPr>
          </a:lstStyle>
          <a:p>
            <a:pPr lvl="0"/>
            <a:r>
              <a:rPr lang="fi-FI"/>
              <a:t>Muokkaa tekstin perustyylejä napsauttamalla</a:t>
            </a:r>
          </a:p>
        </p:txBody>
      </p:sp>
      <p:pic>
        <p:nvPicPr>
          <p:cNvPr id="7" name="Picture 6">
            <a:extLst>
              <a:ext uri="{FF2B5EF4-FFF2-40B4-BE49-F238E27FC236}">
                <a16:creationId xmlns:a16="http://schemas.microsoft.com/office/drawing/2014/main" id="{7F7B64EB-9373-B24F-A3F8-8860C5C84A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5"/>
          </a:xfrm>
          <a:prstGeom prst="rect">
            <a:avLst/>
          </a:prstGeom>
        </p:spPr>
      </p:pic>
      <p:sp>
        <p:nvSpPr>
          <p:cNvPr id="3" name="Dian numeron paikkamerkki 2">
            <a:extLst>
              <a:ext uri="{FF2B5EF4-FFF2-40B4-BE49-F238E27FC236}">
                <a16:creationId xmlns:a16="http://schemas.microsoft.com/office/drawing/2014/main" id="{F0B11A6E-42AA-4090-BEF8-8EDBC7DDE075}"/>
              </a:ext>
            </a:extLst>
          </p:cNvPr>
          <p:cNvSpPr>
            <a:spLocks noGrp="1"/>
          </p:cNvSpPr>
          <p:nvPr>
            <p:ph type="sldNum" sz="quarter" idx="12"/>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19609379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väliotsikko TP">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2084203"/>
            <a:ext cx="10080624" cy="1632181"/>
          </a:xfrm>
          <a:prstGeom prst="rect">
            <a:avLst/>
          </a:prstGeom>
        </p:spPr>
        <p:txBody>
          <a:bodyPr bIns="140400" anchor="b" anchorCtr="0"/>
          <a:lstStyle>
            <a:lvl1pPr algn="ctr">
              <a:defRPr sz="4000" cap="none">
                <a:solidFill>
                  <a:schemeClr val="bg1"/>
                </a:solidFill>
              </a:defRPr>
            </a:lvl1pPr>
          </a:lstStyle>
          <a:p>
            <a:r>
              <a:rPr lang="fi-FI"/>
              <a:t>Väliotsikko + TP</a:t>
            </a:r>
            <a:endParaRPr lang="en-US"/>
          </a:p>
        </p:txBody>
      </p:sp>
      <p:sp>
        <p:nvSpPr>
          <p:cNvPr id="6" name="Text Placeholder 5"/>
          <p:cNvSpPr>
            <a:spLocks noGrp="1"/>
          </p:cNvSpPr>
          <p:nvPr>
            <p:ph type="body" sz="quarter" idx="11"/>
          </p:nvPr>
        </p:nvSpPr>
        <p:spPr>
          <a:xfrm>
            <a:off x="1055689" y="3861376"/>
            <a:ext cx="10080624" cy="575733"/>
          </a:xfrm>
          <a:prstGeom prst="rect">
            <a:avLst/>
          </a:prstGeom>
        </p:spPr>
        <p:txBody>
          <a:bodyPr/>
          <a:lstStyle>
            <a:lvl1pPr marL="0" indent="0" algn="ctr">
              <a:buNone/>
              <a:defRPr>
                <a:solidFill>
                  <a:schemeClr val="bg1"/>
                </a:solidFill>
                <a:latin typeface="Georgia"/>
                <a:cs typeface="Georgia"/>
              </a:defRPr>
            </a:lvl1pPr>
          </a:lstStyle>
          <a:p>
            <a:pPr lvl="0"/>
            <a:r>
              <a:rPr lang="fi-FI"/>
              <a:t>Muokkaa tekstin perustyylejä napsauttamalla</a:t>
            </a:r>
          </a:p>
        </p:txBody>
      </p:sp>
      <p:pic>
        <p:nvPicPr>
          <p:cNvPr id="7" name="Picture 6">
            <a:extLst>
              <a:ext uri="{FF2B5EF4-FFF2-40B4-BE49-F238E27FC236}">
                <a16:creationId xmlns:a16="http://schemas.microsoft.com/office/drawing/2014/main" id="{F93495C6-4304-4E4A-97C2-9350558AA287}"/>
              </a:ext>
            </a:extLst>
          </p:cNvPr>
          <p:cNvPicPr>
            <a:picLocks noChangeAspect="1"/>
          </p:cNvPicPr>
          <p:nvPr userDrawn="1"/>
        </p:nvPicPr>
        <p:blipFill>
          <a:blip r:embed="rId2"/>
          <a:stretch>
            <a:fillRect/>
          </a:stretch>
        </p:blipFill>
        <p:spPr>
          <a:xfrm>
            <a:off x="11073600" y="6490800"/>
            <a:ext cx="961200" cy="181192"/>
          </a:xfrm>
          <a:prstGeom prst="rect">
            <a:avLst/>
          </a:prstGeom>
        </p:spPr>
      </p:pic>
    </p:spTree>
    <p:extLst>
      <p:ext uri="{BB962C8B-B14F-4D97-AF65-F5344CB8AC3E}">
        <p14:creationId xmlns:p14="http://schemas.microsoft.com/office/powerpoint/2010/main" val="6844898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ekstisivu V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549275"/>
            <a:ext cx="10080624" cy="1152128"/>
          </a:xfrm>
          <a:prstGeom prst="rect">
            <a:avLst/>
          </a:prstGeom>
        </p:spPr>
        <p:txBody>
          <a:bodyPr/>
          <a:lstStyle>
            <a:lvl1pPr algn="l">
              <a:defRPr sz="3200"/>
            </a:lvl1pPr>
          </a:lstStyle>
          <a:p>
            <a:r>
              <a:rPr lang="fi-FI"/>
              <a:t>Tekstikalvo + VP</a:t>
            </a:r>
            <a:endParaRPr lang="en-US"/>
          </a:p>
        </p:txBody>
      </p:sp>
      <p:sp>
        <p:nvSpPr>
          <p:cNvPr id="7" name="Text Placeholder 11"/>
          <p:cNvSpPr>
            <a:spLocks noGrp="1"/>
          </p:cNvSpPr>
          <p:nvPr>
            <p:ph type="body" sz="quarter" idx="19"/>
          </p:nvPr>
        </p:nvSpPr>
        <p:spPr>
          <a:xfrm>
            <a:off x="1055689" y="1700808"/>
            <a:ext cx="10080624" cy="4320480"/>
          </a:xfrm>
          <a:prstGeom prst="rect">
            <a:avLst/>
          </a:prstGeom>
        </p:spPr>
        <p:txBody>
          <a:bodyPr/>
          <a:lstStyle>
            <a:lvl1pPr marL="239173" marR="0" indent="-239173" algn="l" defTabSz="609570"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4109" indent="-234939"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3282" indent="-234939" algn="l" defTabSz="715397">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03" indent="-234939" algn="l">
              <a:lnSpc>
                <a:spcPct val="90000"/>
              </a:lnSpc>
              <a:buFont typeface="Georgia" panose="02040502050405020303" pitchFamily="18" charset="0"/>
              <a:buChar char="–"/>
              <a:defRPr sz="1600">
                <a:solidFill>
                  <a:schemeClr val="tx1"/>
                </a:solidFill>
                <a:latin typeface="Georgia"/>
                <a:cs typeface="Georgia"/>
              </a:defRPr>
            </a:lvl4pPr>
            <a:lvl5pPr marL="143992" indent="-380981"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6" name="Picture 5">
            <a:extLst>
              <a:ext uri="{FF2B5EF4-FFF2-40B4-BE49-F238E27FC236}">
                <a16:creationId xmlns:a16="http://schemas.microsoft.com/office/drawing/2014/main" id="{8EFBC4A8-05F8-5843-9AE4-11FC19955A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5"/>
          </a:xfrm>
          <a:prstGeom prst="rect">
            <a:avLst/>
          </a:prstGeom>
        </p:spPr>
      </p:pic>
      <p:sp>
        <p:nvSpPr>
          <p:cNvPr id="3" name="Dian numeron paikkamerkki 2">
            <a:extLst>
              <a:ext uri="{FF2B5EF4-FFF2-40B4-BE49-F238E27FC236}">
                <a16:creationId xmlns:a16="http://schemas.microsoft.com/office/drawing/2014/main" id="{1CB09718-65AF-4C02-A869-F518B41AAFB2}"/>
              </a:ext>
            </a:extLst>
          </p:cNvPr>
          <p:cNvSpPr>
            <a:spLocks noGrp="1"/>
          </p:cNvSpPr>
          <p:nvPr>
            <p:ph type="sldNum" sz="quarter" idx="20"/>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34197283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ekstisivu TP">
    <p:bg>
      <p:bgPr>
        <a:solidFill>
          <a:schemeClr val="tx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055689" y="549275"/>
            <a:ext cx="10080624" cy="1152128"/>
          </a:xfrm>
          <a:prstGeom prst="rect">
            <a:avLst/>
          </a:prstGeom>
        </p:spPr>
        <p:txBody>
          <a:bodyPr/>
          <a:lstStyle>
            <a:lvl1pPr algn="l">
              <a:defRPr sz="3200">
                <a:solidFill>
                  <a:schemeClr val="bg1"/>
                </a:solidFill>
              </a:defRPr>
            </a:lvl1pPr>
          </a:lstStyle>
          <a:p>
            <a:r>
              <a:rPr lang="fi-FI"/>
              <a:t>Tekstikalvo + TP</a:t>
            </a:r>
            <a:endParaRPr lang="en-US"/>
          </a:p>
        </p:txBody>
      </p:sp>
      <p:sp>
        <p:nvSpPr>
          <p:cNvPr id="8" name="Text Placeholder 11"/>
          <p:cNvSpPr>
            <a:spLocks noGrp="1"/>
          </p:cNvSpPr>
          <p:nvPr>
            <p:ph type="body" sz="quarter" idx="20"/>
          </p:nvPr>
        </p:nvSpPr>
        <p:spPr>
          <a:xfrm>
            <a:off x="1055689" y="1700808"/>
            <a:ext cx="10080624" cy="4320480"/>
          </a:xfrm>
          <a:prstGeom prst="rect">
            <a:avLst/>
          </a:prstGeom>
        </p:spPr>
        <p:txBody>
          <a:bodyPr/>
          <a:lstStyle>
            <a:lvl1pPr marL="239173" marR="0" indent="-239173" algn="l" defTabSz="609570"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27" indent="-237055"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15" indent="-228589"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03" indent="-228589" algn="l">
              <a:lnSpc>
                <a:spcPct val="90000"/>
              </a:lnSpc>
              <a:buFont typeface="Georgia" panose="02040502050405020303" pitchFamily="18" charset="0"/>
              <a:buChar char="–"/>
              <a:defRPr sz="1600">
                <a:solidFill>
                  <a:schemeClr val="bg1"/>
                </a:solidFill>
                <a:latin typeface="Georgia"/>
                <a:cs typeface="Georgia"/>
              </a:defRPr>
            </a:lvl4pPr>
            <a:lvl5pPr marL="143992" indent="-380981"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9" name="Picture 8">
            <a:extLst>
              <a:ext uri="{FF2B5EF4-FFF2-40B4-BE49-F238E27FC236}">
                <a16:creationId xmlns:a16="http://schemas.microsoft.com/office/drawing/2014/main" id="{884FCB64-D060-9148-BFDB-5C606D863F6A}"/>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2" name="Dian numeron paikkamerkki 1">
            <a:extLst>
              <a:ext uri="{FF2B5EF4-FFF2-40B4-BE49-F238E27FC236}">
                <a16:creationId xmlns:a16="http://schemas.microsoft.com/office/drawing/2014/main" id="{B4962FB9-FC64-42D3-9FA8-23DA27C83B88}"/>
              </a:ext>
            </a:extLst>
          </p:cNvPr>
          <p:cNvSpPr>
            <a:spLocks noGrp="1"/>
          </p:cNvSpPr>
          <p:nvPr>
            <p:ph type="sldNum" sz="quarter" idx="21"/>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3984802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theme" Target="../theme/theme2.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theme" Target="../theme/theme3.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8"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33" Type="http://schemas.openxmlformats.org/officeDocument/2006/relationships/theme" Target="../theme/theme4.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slideLayout" Target="../slideLayouts/slideLayout103.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slideLayout" Target="../slideLayouts/slideLayout106.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31" Type="http://schemas.openxmlformats.org/officeDocument/2006/relationships/slideLayout" Target="../slideLayouts/slideLayout105.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 Id="rId8" Type="http://schemas.openxmlformats.org/officeDocument/2006/relationships/slideLayout" Target="../slideLayouts/slideLayout8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39" Type="http://schemas.openxmlformats.org/officeDocument/2006/relationships/theme" Target="../theme/theme5.xml"/><Relationship Id="rId21" Type="http://schemas.openxmlformats.org/officeDocument/2006/relationships/slideLayout" Target="../slideLayouts/slideLayout127.xml"/><Relationship Id="rId34" Type="http://schemas.openxmlformats.org/officeDocument/2006/relationships/slideLayout" Target="../slideLayouts/slideLayout140.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33" Type="http://schemas.openxmlformats.org/officeDocument/2006/relationships/slideLayout" Target="../slideLayouts/slideLayout139.xml"/><Relationship Id="rId38" Type="http://schemas.openxmlformats.org/officeDocument/2006/relationships/slideLayout" Target="../slideLayouts/slideLayout144.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29" Type="http://schemas.openxmlformats.org/officeDocument/2006/relationships/slideLayout" Target="../slideLayouts/slideLayout135.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32" Type="http://schemas.openxmlformats.org/officeDocument/2006/relationships/slideLayout" Target="../slideLayouts/slideLayout138.xml"/><Relationship Id="rId37" Type="http://schemas.openxmlformats.org/officeDocument/2006/relationships/slideLayout" Target="../slideLayouts/slideLayout143.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36" Type="http://schemas.openxmlformats.org/officeDocument/2006/relationships/slideLayout" Target="../slideLayouts/slideLayout142.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31" Type="http://schemas.openxmlformats.org/officeDocument/2006/relationships/slideLayout" Target="../slideLayouts/slideLayout137.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slideLayout" Target="../slideLayouts/slideLayout136.xml"/><Relationship Id="rId35" Type="http://schemas.openxmlformats.org/officeDocument/2006/relationships/slideLayout" Target="../slideLayouts/slideLayout141.xml"/><Relationship Id="rId8" Type="http://schemas.openxmlformats.org/officeDocument/2006/relationships/slideLayout" Target="../slideLayouts/slideLayout114.xml"/><Relationship Id="rId3" Type="http://schemas.openxmlformats.org/officeDocument/2006/relationships/slideLayout" Target="../slideLayouts/slideLayout109.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26" Type="http://schemas.openxmlformats.org/officeDocument/2006/relationships/slideLayout" Target="../slideLayouts/slideLayout170.xml"/><Relationship Id="rId3" Type="http://schemas.openxmlformats.org/officeDocument/2006/relationships/slideLayout" Target="../slideLayouts/slideLayout147.xml"/><Relationship Id="rId21" Type="http://schemas.openxmlformats.org/officeDocument/2006/relationships/slideLayout" Target="../slideLayouts/slideLayout165.xml"/><Relationship Id="rId34" Type="http://schemas.openxmlformats.org/officeDocument/2006/relationships/slideLayout" Target="../slideLayouts/slideLayout178.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5" Type="http://schemas.openxmlformats.org/officeDocument/2006/relationships/slideLayout" Target="../slideLayouts/slideLayout169.xml"/><Relationship Id="rId33" Type="http://schemas.openxmlformats.org/officeDocument/2006/relationships/slideLayout" Target="../slideLayouts/slideLayout177.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20" Type="http://schemas.openxmlformats.org/officeDocument/2006/relationships/slideLayout" Target="../slideLayouts/slideLayout164.xml"/><Relationship Id="rId29" Type="http://schemas.openxmlformats.org/officeDocument/2006/relationships/slideLayout" Target="../slideLayouts/slideLayout173.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24" Type="http://schemas.openxmlformats.org/officeDocument/2006/relationships/slideLayout" Target="../slideLayouts/slideLayout168.xml"/><Relationship Id="rId32" Type="http://schemas.openxmlformats.org/officeDocument/2006/relationships/slideLayout" Target="../slideLayouts/slideLayout176.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23" Type="http://schemas.openxmlformats.org/officeDocument/2006/relationships/slideLayout" Target="../slideLayouts/slideLayout167.xml"/><Relationship Id="rId28" Type="http://schemas.openxmlformats.org/officeDocument/2006/relationships/slideLayout" Target="../slideLayouts/slideLayout172.xml"/><Relationship Id="rId10" Type="http://schemas.openxmlformats.org/officeDocument/2006/relationships/slideLayout" Target="../slideLayouts/slideLayout154.xml"/><Relationship Id="rId19" Type="http://schemas.openxmlformats.org/officeDocument/2006/relationships/slideLayout" Target="../slideLayouts/slideLayout163.xml"/><Relationship Id="rId31" Type="http://schemas.openxmlformats.org/officeDocument/2006/relationships/slideLayout" Target="../slideLayouts/slideLayout175.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 Id="rId22" Type="http://schemas.openxmlformats.org/officeDocument/2006/relationships/slideLayout" Target="../slideLayouts/slideLayout166.xml"/><Relationship Id="rId27" Type="http://schemas.openxmlformats.org/officeDocument/2006/relationships/slideLayout" Target="../slideLayouts/slideLayout171.xml"/><Relationship Id="rId30" Type="http://schemas.openxmlformats.org/officeDocument/2006/relationships/slideLayout" Target="../slideLayouts/slideLayout174.xml"/><Relationship Id="rId35" Type="http://schemas.openxmlformats.org/officeDocument/2006/relationships/theme" Target="../theme/theme6.xml"/><Relationship Id="rId8" Type="http://schemas.openxmlformats.org/officeDocument/2006/relationships/slideLayout" Target="../slideLayouts/slideLayout1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18" Type="http://schemas.openxmlformats.org/officeDocument/2006/relationships/slideLayout" Target="../slideLayouts/slideLayout196.xml"/><Relationship Id="rId3" Type="http://schemas.openxmlformats.org/officeDocument/2006/relationships/slideLayout" Target="../slideLayouts/slideLayout181.xml"/><Relationship Id="rId21" Type="http://schemas.openxmlformats.org/officeDocument/2006/relationships/theme" Target="../theme/theme7.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17" Type="http://schemas.openxmlformats.org/officeDocument/2006/relationships/slideLayout" Target="../slideLayouts/slideLayout195.xml"/><Relationship Id="rId2" Type="http://schemas.openxmlformats.org/officeDocument/2006/relationships/slideLayout" Target="../slideLayouts/slideLayout180.xml"/><Relationship Id="rId16" Type="http://schemas.openxmlformats.org/officeDocument/2006/relationships/slideLayout" Target="../slideLayouts/slideLayout194.xml"/><Relationship Id="rId20" Type="http://schemas.openxmlformats.org/officeDocument/2006/relationships/slideLayout" Target="../slideLayouts/slideLayout198.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slideLayout" Target="../slideLayouts/slideLayout193.xml"/><Relationship Id="rId10" Type="http://schemas.openxmlformats.org/officeDocument/2006/relationships/slideLayout" Target="../slideLayouts/slideLayout188.xml"/><Relationship Id="rId19" Type="http://schemas.openxmlformats.org/officeDocument/2006/relationships/slideLayout" Target="../slideLayouts/slideLayout197.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942AC74-591F-8E4A-94B1-02D5D050B810}"/>
              </a:ext>
            </a:extLst>
          </p:cNvPr>
          <p:cNvGrpSpPr/>
          <p:nvPr userDrawn="1"/>
        </p:nvGrpSpPr>
        <p:grpSpPr>
          <a:xfrm rot="5400000">
            <a:off x="6718948" y="-6033220"/>
            <a:ext cx="1970380" cy="8975724"/>
            <a:chOff x="-2291223" y="-378956"/>
            <a:chExt cx="1970380" cy="8975724"/>
          </a:xfrm>
        </p:grpSpPr>
        <p:sp>
          <p:nvSpPr>
            <p:cNvPr id="19" name="Rectangle 18">
              <a:extLst>
                <a:ext uri="{FF2B5EF4-FFF2-40B4-BE49-F238E27FC236}">
                  <a16:creationId xmlns:a16="http://schemas.microsoft.com/office/drawing/2014/main" id="{4C344630-F2C6-6B44-BF25-FA0D6C3FA0CE}"/>
                </a:ext>
              </a:extLst>
            </p:cNvPr>
            <p:cNvSpPr/>
            <p:nvPr userDrawn="1"/>
          </p:nvSpPr>
          <p:spPr>
            <a:xfrm>
              <a:off x="-2291223" y="-378956"/>
              <a:ext cx="1970380" cy="8975724"/>
            </a:xfrm>
            <a:prstGeom prst="rect">
              <a:avLst/>
            </a:prstGeom>
            <a:solidFill>
              <a:schemeClr val="bg1"/>
            </a:solidFill>
            <a:ln w="1270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10" name="Ellipsi 28">
              <a:extLst>
                <a:ext uri="{FF2B5EF4-FFF2-40B4-BE49-F238E27FC236}">
                  <a16:creationId xmlns:a16="http://schemas.microsoft.com/office/drawing/2014/main" id="{F3F0AC9E-66AF-494F-8DFF-41330C711249}"/>
                </a:ext>
              </a:extLst>
            </p:cNvPr>
            <p:cNvSpPr/>
            <p:nvPr userDrawn="1"/>
          </p:nvSpPr>
          <p:spPr>
            <a:xfrm>
              <a:off x="-1297651" y="-80"/>
              <a:ext cx="719816" cy="697109"/>
            </a:xfrm>
            <a:prstGeom prst="ellipse">
              <a:avLst/>
            </a:prstGeom>
            <a:solidFill>
              <a:srgbClr val="FDE8ED"/>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1" name="Ellipsi 29">
              <a:extLst>
                <a:ext uri="{FF2B5EF4-FFF2-40B4-BE49-F238E27FC236}">
                  <a16:creationId xmlns:a16="http://schemas.microsoft.com/office/drawing/2014/main" id="{A11359AA-621E-3346-9DBF-AB1C0C0941D5}"/>
                </a:ext>
              </a:extLst>
            </p:cNvPr>
            <p:cNvSpPr/>
            <p:nvPr userDrawn="1"/>
          </p:nvSpPr>
          <p:spPr>
            <a:xfrm>
              <a:off x="-1297651" y="880127"/>
              <a:ext cx="719816" cy="697109"/>
            </a:xfrm>
            <a:prstGeom prst="ellipse">
              <a:avLst/>
            </a:prstGeom>
            <a:solidFill>
              <a:srgbClr val="FACDD9"/>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2" name="Ellipsi 30">
              <a:extLst>
                <a:ext uri="{FF2B5EF4-FFF2-40B4-BE49-F238E27FC236}">
                  <a16:creationId xmlns:a16="http://schemas.microsoft.com/office/drawing/2014/main" id="{2A9DC023-53D8-9344-99D2-B8E357D6D572}"/>
                </a:ext>
              </a:extLst>
            </p:cNvPr>
            <p:cNvSpPr/>
            <p:nvPr userDrawn="1"/>
          </p:nvSpPr>
          <p:spPr>
            <a:xfrm>
              <a:off x="-1297651" y="1760254"/>
              <a:ext cx="719816" cy="697109"/>
            </a:xfrm>
            <a:prstGeom prst="ellipse">
              <a:avLst/>
            </a:prstGeom>
            <a:solidFill>
              <a:srgbClr val="FFEAD3"/>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3" name="Ellipsi 31">
              <a:extLst>
                <a:ext uri="{FF2B5EF4-FFF2-40B4-BE49-F238E27FC236}">
                  <a16:creationId xmlns:a16="http://schemas.microsoft.com/office/drawing/2014/main" id="{0A2A179C-255F-D04B-80FF-42967DB7F036}"/>
                </a:ext>
              </a:extLst>
            </p:cNvPr>
            <p:cNvSpPr/>
            <p:nvPr userDrawn="1"/>
          </p:nvSpPr>
          <p:spPr>
            <a:xfrm>
              <a:off x="-1297691" y="2640381"/>
              <a:ext cx="719816" cy="697109"/>
            </a:xfrm>
            <a:prstGeom prst="ellipse">
              <a:avLst/>
            </a:prstGeom>
            <a:solidFill>
              <a:srgbClr val="FFEF7F"/>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4" name="Ellipsi 32">
              <a:extLst>
                <a:ext uri="{FF2B5EF4-FFF2-40B4-BE49-F238E27FC236}">
                  <a16:creationId xmlns:a16="http://schemas.microsoft.com/office/drawing/2014/main" id="{AB17063A-4624-F54B-B3EF-CE2D6E04A700}"/>
                </a:ext>
              </a:extLst>
            </p:cNvPr>
            <p:cNvSpPr/>
            <p:nvPr userDrawn="1"/>
          </p:nvSpPr>
          <p:spPr>
            <a:xfrm>
              <a:off x="-1297691" y="3520508"/>
              <a:ext cx="719816" cy="697109"/>
            </a:xfrm>
            <a:prstGeom prst="ellipse">
              <a:avLst/>
            </a:prstGeom>
            <a:solidFill>
              <a:srgbClr val="E0F3D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5" name="Ellipsi 32">
              <a:extLst>
                <a:ext uri="{FF2B5EF4-FFF2-40B4-BE49-F238E27FC236}">
                  <a16:creationId xmlns:a16="http://schemas.microsoft.com/office/drawing/2014/main" id="{830807A7-7F2F-9949-880E-4F00B349204B}"/>
                </a:ext>
              </a:extLst>
            </p:cNvPr>
            <p:cNvSpPr/>
            <p:nvPr userDrawn="1"/>
          </p:nvSpPr>
          <p:spPr>
            <a:xfrm>
              <a:off x="-1297691" y="4400635"/>
              <a:ext cx="719816" cy="697109"/>
            </a:xfrm>
            <a:prstGeom prst="ellipse">
              <a:avLst/>
            </a:prstGeom>
            <a:solidFill>
              <a:srgbClr val="BFE0D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6" name="Ellipsi 32">
              <a:extLst>
                <a:ext uri="{FF2B5EF4-FFF2-40B4-BE49-F238E27FC236}">
                  <a16:creationId xmlns:a16="http://schemas.microsoft.com/office/drawing/2014/main" id="{F5891E7E-86DE-AA41-9599-DAFDA72B46F3}"/>
                </a:ext>
              </a:extLst>
            </p:cNvPr>
            <p:cNvSpPr/>
            <p:nvPr userDrawn="1"/>
          </p:nvSpPr>
          <p:spPr>
            <a:xfrm>
              <a:off x="-1297691" y="5280762"/>
              <a:ext cx="719816" cy="697109"/>
            </a:xfrm>
            <a:prstGeom prst="ellipse">
              <a:avLst/>
            </a:prstGeom>
            <a:solidFill>
              <a:srgbClr val="D7F2FA"/>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7" name="Ellipsi 32">
              <a:extLst>
                <a:ext uri="{FF2B5EF4-FFF2-40B4-BE49-F238E27FC236}">
                  <a16:creationId xmlns:a16="http://schemas.microsoft.com/office/drawing/2014/main" id="{A75BE3D2-9926-C94A-926D-1C717ED44BE3}"/>
                </a:ext>
              </a:extLst>
            </p:cNvPr>
            <p:cNvSpPr/>
            <p:nvPr userDrawn="1"/>
          </p:nvSpPr>
          <p:spPr>
            <a:xfrm>
              <a:off x="-1297663" y="6160891"/>
              <a:ext cx="719816" cy="697109"/>
            </a:xfrm>
            <a:prstGeom prst="ellipse">
              <a:avLst/>
            </a:prstGeom>
            <a:solidFill>
              <a:srgbClr val="C9DBEC"/>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2" name="Ellipsi 28">
              <a:extLst>
                <a:ext uri="{FF2B5EF4-FFF2-40B4-BE49-F238E27FC236}">
                  <a16:creationId xmlns:a16="http://schemas.microsoft.com/office/drawing/2014/main" id="{7A383D4D-06B8-9948-AF8E-B78F441800DF}"/>
                </a:ext>
              </a:extLst>
            </p:cNvPr>
            <p:cNvSpPr/>
            <p:nvPr userDrawn="1"/>
          </p:nvSpPr>
          <p:spPr>
            <a:xfrm>
              <a:off x="-1749222" y="-74"/>
              <a:ext cx="719816" cy="697109"/>
            </a:xfrm>
            <a:prstGeom prst="ellipse">
              <a:avLst/>
            </a:prstGeom>
            <a:solidFill>
              <a:srgbClr val="FBD1DC"/>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3" name="Ellipsi 29">
              <a:extLst>
                <a:ext uri="{FF2B5EF4-FFF2-40B4-BE49-F238E27FC236}">
                  <a16:creationId xmlns:a16="http://schemas.microsoft.com/office/drawing/2014/main" id="{10B226F3-256B-C149-9FE4-2169AC8BAA77}"/>
                </a:ext>
              </a:extLst>
            </p:cNvPr>
            <p:cNvSpPr/>
            <p:nvPr userDrawn="1"/>
          </p:nvSpPr>
          <p:spPr>
            <a:xfrm>
              <a:off x="-1749222" y="880127"/>
              <a:ext cx="719816" cy="697109"/>
            </a:xfrm>
            <a:prstGeom prst="ellipse">
              <a:avLst/>
            </a:prstGeom>
            <a:solidFill>
              <a:srgbClr val="E8114B"/>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4" name="Ellipsi 30">
              <a:extLst>
                <a:ext uri="{FF2B5EF4-FFF2-40B4-BE49-F238E27FC236}">
                  <a16:creationId xmlns:a16="http://schemas.microsoft.com/office/drawing/2014/main" id="{1E241F7E-51AD-624C-9C6B-71BB4FDD86EF}"/>
                </a:ext>
              </a:extLst>
            </p:cNvPr>
            <p:cNvSpPr/>
            <p:nvPr userDrawn="1"/>
          </p:nvSpPr>
          <p:spPr>
            <a:xfrm>
              <a:off x="-1749222" y="1760254"/>
              <a:ext cx="719816" cy="697109"/>
            </a:xfrm>
            <a:prstGeom prst="ellipse">
              <a:avLst/>
            </a:prstGeom>
            <a:solidFill>
              <a:srgbClr val="FF9F37"/>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5" name="Ellipsi 31">
              <a:extLst>
                <a:ext uri="{FF2B5EF4-FFF2-40B4-BE49-F238E27FC236}">
                  <a16:creationId xmlns:a16="http://schemas.microsoft.com/office/drawing/2014/main" id="{5DA7310D-F100-154F-9FD8-680FC89BCEBE}"/>
                </a:ext>
              </a:extLst>
            </p:cNvPr>
            <p:cNvSpPr/>
            <p:nvPr userDrawn="1"/>
          </p:nvSpPr>
          <p:spPr>
            <a:xfrm>
              <a:off x="-1749236" y="2640381"/>
              <a:ext cx="719816" cy="697109"/>
            </a:xfrm>
            <a:prstGeom prst="ellipse">
              <a:avLst/>
            </a:prstGeom>
            <a:solidFill>
              <a:srgbClr val="FFE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6" name="Ellipsi 32">
              <a:extLst>
                <a:ext uri="{FF2B5EF4-FFF2-40B4-BE49-F238E27FC236}">
                  <a16:creationId xmlns:a16="http://schemas.microsoft.com/office/drawing/2014/main" id="{7C47C4D0-D638-4744-8600-7DCFD3641E4D}"/>
                </a:ext>
              </a:extLst>
            </p:cNvPr>
            <p:cNvSpPr/>
            <p:nvPr userDrawn="1"/>
          </p:nvSpPr>
          <p:spPr>
            <a:xfrm>
              <a:off x="-1749236" y="3520508"/>
              <a:ext cx="719816" cy="697109"/>
            </a:xfrm>
            <a:prstGeom prst="ellipse">
              <a:avLst/>
            </a:prstGeom>
            <a:solidFill>
              <a:srgbClr val="73C92D"/>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7" name="Ellipsi 32">
              <a:extLst>
                <a:ext uri="{FF2B5EF4-FFF2-40B4-BE49-F238E27FC236}">
                  <a16:creationId xmlns:a16="http://schemas.microsoft.com/office/drawing/2014/main" id="{36513781-BCA3-1F42-BD7B-76EC009BCD7B}"/>
                </a:ext>
              </a:extLst>
            </p:cNvPr>
            <p:cNvSpPr/>
            <p:nvPr userDrawn="1"/>
          </p:nvSpPr>
          <p:spPr>
            <a:xfrm>
              <a:off x="-1749236" y="4400635"/>
              <a:ext cx="719816" cy="697109"/>
            </a:xfrm>
            <a:prstGeom prst="ellipse">
              <a:avLst/>
            </a:prstGeom>
            <a:solidFill>
              <a:srgbClr val="008549"/>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8" name="Ellipsi 32">
              <a:extLst>
                <a:ext uri="{FF2B5EF4-FFF2-40B4-BE49-F238E27FC236}">
                  <a16:creationId xmlns:a16="http://schemas.microsoft.com/office/drawing/2014/main" id="{E5A022FD-A22F-C84B-90E8-C84F58039CCA}"/>
                </a:ext>
              </a:extLst>
            </p:cNvPr>
            <p:cNvSpPr/>
            <p:nvPr userDrawn="1"/>
          </p:nvSpPr>
          <p:spPr>
            <a:xfrm>
              <a:off x="-1749236" y="5280762"/>
              <a:ext cx="719816" cy="697109"/>
            </a:xfrm>
            <a:prstGeom prst="ellipse">
              <a:avLst/>
            </a:prstGeom>
            <a:solidFill>
              <a:srgbClr val="75CFEB"/>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9" name="Ellipsi 32">
              <a:extLst>
                <a:ext uri="{FF2B5EF4-FFF2-40B4-BE49-F238E27FC236}">
                  <a16:creationId xmlns:a16="http://schemas.microsoft.com/office/drawing/2014/main" id="{EDB9634E-0B79-CD48-B1D8-F8816D614AEB}"/>
                </a:ext>
              </a:extLst>
            </p:cNvPr>
            <p:cNvSpPr/>
            <p:nvPr userDrawn="1"/>
          </p:nvSpPr>
          <p:spPr>
            <a:xfrm>
              <a:off x="-1749226" y="6160891"/>
              <a:ext cx="719816" cy="697109"/>
            </a:xfrm>
            <a:prstGeom prst="ellipse">
              <a:avLst/>
            </a:prstGeom>
            <a:solidFill>
              <a:srgbClr val="367ABA"/>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8" name="TextBox 17">
              <a:extLst>
                <a:ext uri="{FF2B5EF4-FFF2-40B4-BE49-F238E27FC236}">
                  <a16:creationId xmlns:a16="http://schemas.microsoft.com/office/drawing/2014/main" id="{868BBE36-0E53-8C44-A477-4D352CEC3254}"/>
                </a:ext>
              </a:extLst>
            </p:cNvPr>
            <p:cNvSpPr txBox="1"/>
            <p:nvPr userDrawn="1"/>
          </p:nvSpPr>
          <p:spPr>
            <a:xfrm rot="16200000">
              <a:off x="-1977822" y="7117573"/>
              <a:ext cx="1221261" cy="984885"/>
            </a:xfrm>
            <a:prstGeom prst="rect">
              <a:avLst/>
            </a:prstGeom>
            <a:noFill/>
          </p:spPr>
          <p:txBody>
            <a:bodyPr wrap="square" lIns="0" tIns="0" rIns="0" bIns="0" rtlCol="0">
              <a:spAutoFit/>
            </a:bodyPr>
            <a:lstStyle/>
            <a:p>
              <a:r>
                <a:rPr lang="en-FI" sz="1600" b="0" i="0">
                  <a:latin typeface="+mn-lt"/>
                </a:rPr>
                <a:t>Sitran väripaletti. Nappaa väri pipetillä.</a:t>
              </a:r>
            </a:p>
          </p:txBody>
        </p:sp>
        <p:sp>
          <p:nvSpPr>
            <p:cNvPr id="23" name="TextBox 22">
              <a:extLst>
                <a:ext uri="{FF2B5EF4-FFF2-40B4-BE49-F238E27FC236}">
                  <a16:creationId xmlns:a16="http://schemas.microsoft.com/office/drawing/2014/main" id="{1EF3FA64-3732-8A45-A7C2-8EAB4290F358}"/>
                </a:ext>
              </a:extLst>
            </p:cNvPr>
            <p:cNvSpPr txBox="1"/>
            <p:nvPr userDrawn="1"/>
          </p:nvSpPr>
          <p:spPr>
            <a:xfrm rot="16200000">
              <a:off x="-2443800" y="6429331"/>
              <a:ext cx="812801" cy="169277"/>
            </a:xfrm>
            <a:prstGeom prst="rect">
              <a:avLst/>
            </a:prstGeom>
            <a:noFill/>
          </p:spPr>
          <p:txBody>
            <a:bodyPr wrap="square" lIns="0" tIns="0" rIns="0" bIns="0" rtlCol="0">
              <a:spAutoFit/>
            </a:bodyPr>
            <a:lstStyle/>
            <a:p>
              <a:pPr algn="ctr"/>
              <a:r>
                <a:rPr lang="fi-FI" sz="1100" b="0" i="0">
                  <a:latin typeface="+mn-lt"/>
                </a:rPr>
                <a:t>Mustikka</a:t>
              </a:r>
              <a:endParaRPr lang="en-FI" sz="1100" b="0" i="0">
                <a:latin typeface="+mn-lt"/>
              </a:endParaRPr>
            </a:p>
          </p:txBody>
        </p:sp>
        <p:sp>
          <p:nvSpPr>
            <p:cNvPr id="24" name="TextBox 23">
              <a:extLst>
                <a:ext uri="{FF2B5EF4-FFF2-40B4-BE49-F238E27FC236}">
                  <a16:creationId xmlns:a16="http://schemas.microsoft.com/office/drawing/2014/main" id="{46B07822-BAE3-F044-A860-7D548ECDB061}"/>
                </a:ext>
              </a:extLst>
            </p:cNvPr>
            <p:cNvSpPr txBox="1"/>
            <p:nvPr userDrawn="1"/>
          </p:nvSpPr>
          <p:spPr>
            <a:xfrm rot="16200000">
              <a:off x="-2443800" y="5560645"/>
              <a:ext cx="812801" cy="169277"/>
            </a:xfrm>
            <a:prstGeom prst="rect">
              <a:avLst/>
            </a:prstGeom>
            <a:noFill/>
          </p:spPr>
          <p:txBody>
            <a:bodyPr wrap="square" lIns="0" tIns="0" rIns="0" bIns="0" rtlCol="0">
              <a:spAutoFit/>
            </a:bodyPr>
            <a:lstStyle/>
            <a:p>
              <a:pPr algn="ctr"/>
              <a:r>
                <a:rPr lang="fi-FI" sz="1100" b="0" i="0">
                  <a:latin typeface="+mn-lt"/>
                </a:rPr>
                <a:t>Tellus</a:t>
              </a:r>
              <a:endParaRPr lang="en-FI" sz="1100" b="0" i="0">
                <a:latin typeface="+mn-lt"/>
              </a:endParaRPr>
            </a:p>
          </p:txBody>
        </p:sp>
        <p:sp>
          <p:nvSpPr>
            <p:cNvPr id="25" name="TextBox 24">
              <a:extLst>
                <a:ext uri="{FF2B5EF4-FFF2-40B4-BE49-F238E27FC236}">
                  <a16:creationId xmlns:a16="http://schemas.microsoft.com/office/drawing/2014/main" id="{25EE0087-1CE7-B046-8FC6-E5FD942E3708}"/>
                </a:ext>
              </a:extLst>
            </p:cNvPr>
            <p:cNvSpPr txBox="1"/>
            <p:nvPr userDrawn="1"/>
          </p:nvSpPr>
          <p:spPr>
            <a:xfrm rot="16200000">
              <a:off x="-2443800" y="4675341"/>
              <a:ext cx="812801" cy="169277"/>
            </a:xfrm>
            <a:prstGeom prst="rect">
              <a:avLst/>
            </a:prstGeom>
            <a:noFill/>
          </p:spPr>
          <p:txBody>
            <a:bodyPr wrap="square" lIns="0" tIns="0" rIns="0" bIns="0" rtlCol="0">
              <a:spAutoFit/>
            </a:bodyPr>
            <a:lstStyle/>
            <a:p>
              <a:pPr algn="ctr"/>
              <a:r>
                <a:rPr lang="fi-FI" sz="1100" b="0" i="0">
                  <a:latin typeface="+mn-lt"/>
                </a:rPr>
                <a:t>Havu</a:t>
              </a:r>
              <a:endParaRPr lang="en-FI" sz="1100" b="0" i="0">
                <a:latin typeface="+mn-lt"/>
              </a:endParaRPr>
            </a:p>
          </p:txBody>
        </p:sp>
        <p:sp>
          <p:nvSpPr>
            <p:cNvPr id="26" name="TextBox 25">
              <a:extLst>
                <a:ext uri="{FF2B5EF4-FFF2-40B4-BE49-F238E27FC236}">
                  <a16:creationId xmlns:a16="http://schemas.microsoft.com/office/drawing/2014/main" id="{E2D49530-5F92-0349-99E1-9F2629D5FF59}"/>
                </a:ext>
              </a:extLst>
            </p:cNvPr>
            <p:cNvSpPr txBox="1"/>
            <p:nvPr userDrawn="1"/>
          </p:nvSpPr>
          <p:spPr>
            <a:xfrm rot="16200000">
              <a:off x="-2443800" y="3785845"/>
              <a:ext cx="812801" cy="169277"/>
            </a:xfrm>
            <a:prstGeom prst="rect">
              <a:avLst/>
            </a:prstGeom>
            <a:noFill/>
          </p:spPr>
          <p:txBody>
            <a:bodyPr wrap="square" lIns="0" tIns="0" rIns="0" bIns="0" rtlCol="0">
              <a:spAutoFit/>
            </a:bodyPr>
            <a:lstStyle/>
            <a:p>
              <a:pPr algn="ctr"/>
              <a:r>
                <a:rPr lang="fi-FI" sz="1100" b="0" i="0">
                  <a:latin typeface="+mn-lt"/>
                </a:rPr>
                <a:t>Kerkkä</a:t>
              </a:r>
              <a:endParaRPr lang="en-FI" sz="1100" b="0" i="0">
                <a:latin typeface="+mn-lt"/>
              </a:endParaRPr>
            </a:p>
          </p:txBody>
        </p:sp>
        <p:sp>
          <p:nvSpPr>
            <p:cNvPr id="27" name="TextBox 26">
              <a:extLst>
                <a:ext uri="{FF2B5EF4-FFF2-40B4-BE49-F238E27FC236}">
                  <a16:creationId xmlns:a16="http://schemas.microsoft.com/office/drawing/2014/main" id="{78CD66CD-35DA-DE42-AFAA-77D342190B97}"/>
                </a:ext>
              </a:extLst>
            </p:cNvPr>
            <p:cNvSpPr txBox="1"/>
            <p:nvPr userDrawn="1"/>
          </p:nvSpPr>
          <p:spPr>
            <a:xfrm rot="16200000">
              <a:off x="-2443800" y="2921749"/>
              <a:ext cx="812801" cy="169277"/>
            </a:xfrm>
            <a:prstGeom prst="rect">
              <a:avLst/>
            </a:prstGeom>
            <a:noFill/>
          </p:spPr>
          <p:txBody>
            <a:bodyPr wrap="square" lIns="0" tIns="0" rIns="0" bIns="0" rtlCol="0">
              <a:spAutoFit/>
            </a:bodyPr>
            <a:lstStyle/>
            <a:p>
              <a:pPr algn="ctr"/>
              <a:r>
                <a:rPr lang="fi-FI" sz="1100" b="0" i="0">
                  <a:latin typeface="+mn-lt"/>
                </a:rPr>
                <a:t>Voikukka</a:t>
              </a:r>
              <a:endParaRPr lang="en-FI" sz="1100" b="0" i="0">
                <a:latin typeface="+mn-lt"/>
              </a:endParaRPr>
            </a:p>
          </p:txBody>
        </p:sp>
        <p:sp>
          <p:nvSpPr>
            <p:cNvPr id="28" name="TextBox 27">
              <a:extLst>
                <a:ext uri="{FF2B5EF4-FFF2-40B4-BE49-F238E27FC236}">
                  <a16:creationId xmlns:a16="http://schemas.microsoft.com/office/drawing/2014/main" id="{41C51FE8-ED43-FB40-8C6B-1E94B8B33A2D}"/>
                </a:ext>
              </a:extLst>
            </p:cNvPr>
            <p:cNvSpPr txBox="1"/>
            <p:nvPr userDrawn="1"/>
          </p:nvSpPr>
          <p:spPr>
            <a:xfrm rot="16200000">
              <a:off x="-2443800" y="2036445"/>
              <a:ext cx="812801" cy="169277"/>
            </a:xfrm>
            <a:prstGeom prst="rect">
              <a:avLst/>
            </a:prstGeom>
            <a:noFill/>
          </p:spPr>
          <p:txBody>
            <a:bodyPr wrap="square" lIns="0" tIns="0" rIns="0" bIns="0" rtlCol="0">
              <a:spAutoFit/>
            </a:bodyPr>
            <a:lstStyle/>
            <a:p>
              <a:pPr algn="ctr"/>
              <a:r>
                <a:rPr lang="fi-FI" sz="1100" b="0" i="0">
                  <a:latin typeface="+mn-lt"/>
                </a:rPr>
                <a:t>Tyrni</a:t>
              </a:r>
              <a:endParaRPr lang="en-FI" sz="1100" b="0" i="0">
                <a:latin typeface="+mn-lt"/>
              </a:endParaRPr>
            </a:p>
          </p:txBody>
        </p:sp>
        <p:sp>
          <p:nvSpPr>
            <p:cNvPr id="29" name="TextBox 28">
              <a:extLst>
                <a:ext uri="{FF2B5EF4-FFF2-40B4-BE49-F238E27FC236}">
                  <a16:creationId xmlns:a16="http://schemas.microsoft.com/office/drawing/2014/main" id="{940C15AF-77BF-494B-8532-A52982A39E8F}"/>
                </a:ext>
              </a:extLst>
            </p:cNvPr>
            <p:cNvSpPr txBox="1"/>
            <p:nvPr userDrawn="1"/>
          </p:nvSpPr>
          <p:spPr>
            <a:xfrm rot="16200000">
              <a:off x="-2443800" y="1155457"/>
              <a:ext cx="812801" cy="169277"/>
            </a:xfrm>
            <a:prstGeom prst="rect">
              <a:avLst/>
            </a:prstGeom>
            <a:noFill/>
          </p:spPr>
          <p:txBody>
            <a:bodyPr wrap="square" lIns="0" tIns="0" rIns="0" bIns="0" rtlCol="0">
              <a:spAutoFit/>
            </a:bodyPr>
            <a:lstStyle/>
            <a:p>
              <a:pPr algn="ctr"/>
              <a:r>
                <a:rPr lang="fi-FI" sz="1100" b="0" i="0">
                  <a:latin typeface="+mn-lt"/>
                </a:rPr>
                <a:t>Puolukka</a:t>
              </a:r>
              <a:endParaRPr lang="en-FI" sz="1100" b="0" i="0">
                <a:latin typeface="+mn-lt"/>
              </a:endParaRPr>
            </a:p>
          </p:txBody>
        </p:sp>
        <p:sp>
          <p:nvSpPr>
            <p:cNvPr id="30" name="TextBox 29">
              <a:extLst>
                <a:ext uri="{FF2B5EF4-FFF2-40B4-BE49-F238E27FC236}">
                  <a16:creationId xmlns:a16="http://schemas.microsoft.com/office/drawing/2014/main" id="{D44A8471-398C-EE46-9C24-25F675BA8E5F}"/>
                </a:ext>
              </a:extLst>
            </p:cNvPr>
            <p:cNvSpPr txBox="1"/>
            <p:nvPr userDrawn="1"/>
          </p:nvSpPr>
          <p:spPr>
            <a:xfrm rot="16200000">
              <a:off x="-2359159" y="181323"/>
              <a:ext cx="812801" cy="338554"/>
            </a:xfrm>
            <a:prstGeom prst="rect">
              <a:avLst/>
            </a:prstGeom>
            <a:noFill/>
          </p:spPr>
          <p:txBody>
            <a:bodyPr wrap="square" lIns="0" tIns="0" rIns="0" bIns="0" rtlCol="0">
              <a:spAutoFit/>
            </a:bodyPr>
            <a:lstStyle/>
            <a:p>
              <a:pPr algn="ctr"/>
              <a:r>
                <a:rPr lang="fi-FI" sz="1100" b="0" i="0">
                  <a:latin typeface="+mn-lt"/>
                </a:rPr>
                <a:t>Mansikka</a:t>
              </a:r>
            </a:p>
            <a:p>
              <a:pPr algn="ctr"/>
              <a:r>
                <a:rPr lang="fi-FI" sz="1100" b="0" i="0" err="1">
                  <a:latin typeface="+mn-lt"/>
                </a:rPr>
                <a:t>smoothie</a:t>
              </a:r>
              <a:endParaRPr lang="en-FI" sz="1100" b="0" i="0">
                <a:latin typeface="+mn-lt"/>
              </a:endParaRPr>
            </a:p>
          </p:txBody>
        </p:sp>
        <p:sp>
          <p:nvSpPr>
            <p:cNvPr id="31" name="TextBox 30">
              <a:extLst>
                <a:ext uri="{FF2B5EF4-FFF2-40B4-BE49-F238E27FC236}">
                  <a16:creationId xmlns:a16="http://schemas.microsoft.com/office/drawing/2014/main" id="{53A1888C-BCE9-0640-B4D3-3EBF7BF68556}"/>
                </a:ext>
              </a:extLst>
            </p:cNvPr>
            <p:cNvSpPr txBox="1"/>
            <p:nvPr userDrawn="1"/>
          </p:nvSpPr>
          <p:spPr>
            <a:xfrm rot="16200000">
              <a:off x="-1726635" y="6150296"/>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2" name="TextBox 31">
              <a:extLst>
                <a:ext uri="{FF2B5EF4-FFF2-40B4-BE49-F238E27FC236}">
                  <a16:creationId xmlns:a16="http://schemas.microsoft.com/office/drawing/2014/main" id="{F7A5C2D2-07FE-DA47-9E5C-4C9529C615C0}"/>
                </a:ext>
              </a:extLst>
            </p:cNvPr>
            <p:cNvSpPr txBox="1"/>
            <p:nvPr userDrawn="1"/>
          </p:nvSpPr>
          <p:spPr>
            <a:xfrm rot="16200000">
              <a:off x="-1726635" y="5306214"/>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3" name="TextBox 32">
              <a:extLst>
                <a:ext uri="{FF2B5EF4-FFF2-40B4-BE49-F238E27FC236}">
                  <a16:creationId xmlns:a16="http://schemas.microsoft.com/office/drawing/2014/main" id="{358DC66A-05B9-8547-BD04-E3557F77FAB8}"/>
                </a:ext>
              </a:extLst>
            </p:cNvPr>
            <p:cNvSpPr txBox="1"/>
            <p:nvPr userDrawn="1"/>
          </p:nvSpPr>
          <p:spPr>
            <a:xfrm rot="16200000">
              <a:off x="-1726635" y="4402929"/>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4" name="TextBox 33">
              <a:extLst>
                <a:ext uri="{FF2B5EF4-FFF2-40B4-BE49-F238E27FC236}">
                  <a16:creationId xmlns:a16="http://schemas.microsoft.com/office/drawing/2014/main" id="{F7235BB5-E89A-A241-8A3D-BF8C98F2C2D8}"/>
                </a:ext>
              </a:extLst>
            </p:cNvPr>
            <p:cNvSpPr txBox="1"/>
            <p:nvPr userDrawn="1"/>
          </p:nvSpPr>
          <p:spPr>
            <a:xfrm rot="16200000">
              <a:off x="-1726635" y="3506014"/>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5" name="TextBox 34">
              <a:extLst>
                <a:ext uri="{FF2B5EF4-FFF2-40B4-BE49-F238E27FC236}">
                  <a16:creationId xmlns:a16="http://schemas.microsoft.com/office/drawing/2014/main" id="{D1F7AE7A-C9D8-2A49-B80B-2E9C2CEC2DD5}"/>
                </a:ext>
              </a:extLst>
            </p:cNvPr>
            <p:cNvSpPr txBox="1"/>
            <p:nvPr userDrawn="1"/>
          </p:nvSpPr>
          <p:spPr>
            <a:xfrm rot="16200000">
              <a:off x="-1726635" y="2641918"/>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6" name="TextBox 35">
              <a:extLst>
                <a:ext uri="{FF2B5EF4-FFF2-40B4-BE49-F238E27FC236}">
                  <a16:creationId xmlns:a16="http://schemas.microsoft.com/office/drawing/2014/main" id="{B732FCE3-6B39-254A-9F27-01493F244E81}"/>
                </a:ext>
              </a:extLst>
            </p:cNvPr>
            <p:cNvSpPr txBox="1"/>
            <p:nvPr userDrawn="1"/>
          </p:nvSpPr>
          <p:spPr>
            <a:xfrm rot="16200000">
              <a:off x="-1726635" y="1777822"/>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7" name="TextBox 36">
              <a:extLst>
                <a:ext uri="{FF2B5EF4-FFF2-40B4-BE49-F238E27FC236}">
                  <a16:creationId xmlns:a16="http://schemas.microsoft.com/office/drawing/2014/main" id="{B4B9DA97-F029-2A4F-A8A8-BE7A84A17DFB}"/>
                </a:ext>
              </a:extLst>
            </p:cNvPr>
            <p:cNvSpPr txBox="1"/>
            <p:nvPr userDrawn="1"/>
          </p:nvSpPr>
          <p:spPr>
            <a:xfrm rot="16200000">
              <a:off x="-1726635" y="841718"/>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8" name="TextBox 37">
              <a:extLst>
                <a:ext uri="{FF2B5EF4-FFF2-40B4-BE49-F238E27FC236}">
                  <a16:creationId xmlns:a16="http://schemas.microsoft.com/office/drawing/2014/main" id="{901446F1-F283-9B42-80CC-74D4AB06A0A2}"/>
                </a:ext>
              </a:extLst>
            </p:cNvPr>
            <p:cNvSpPr txBox="1"/>
            <p:nvPr userDrawn="1"/>
          </p:nvSpPr>
          <p:spPr>
            <a:xfrm rot="16200000">
              <a:off x="-1726635" y="-22378"/>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grpSp>
      <p:sp>
        <p:nvSpPr>
          <p:cNvPr id="21" name="Rectangle 20">
            <a:extLst>
              <a:ext uri="{FF2B5EF4-FFF2-40B4-BE49-F238E27FC236}">
                <a16:creationId xmlns:a16="http://schemas.microsoft.com/office/drawing/2014/main" id="{94033F7A-8E83-E04D-AB41-5D7A99CFE14D}"/>
              </a:ext>
            </a:extLst>
          </p:cNvPr>
          <p:cNvSpPr/>
          <p:nvPr userDrawn="1"/>
        </p:nvSpPr>
        <p:spPr>
          <a:xfrm rot="5400000">
            <a:off x="263086" y="-2792632"/>
            <a:ext cx="1970380" cy="2494548"/>
          </a:xfrm>
          <a:prstGeom prst="rect">
            <a:avLst/>
          </a:prstGeom>
          <a:solidFill>
            <a:srgbClr val="E8114B"/>
          </a:solidFill>
          <a:ln w="12700">
            <a:no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22" name="TextBox 21">
            <a:extLst>
              <a:ext uri="{FF2B5EF4-FFF2-40B4-BE49-F238E27FC236}">
                <a16:creationId xmlns:a16="http://schemas.microsoft.com/office/drawing/2014/main" id="{EBC0ABD6-61E1-9545-A711-E47F43669A49}"/>
              </a:ext>
            </a:extLst>
          </p:cNvPr>
          <p:cNvSpPr txBox="1"/>
          <p:nvPr userDrawn="1"/>
        </p:nvSpPr>
        <p:spPr>
          <a:xfrm>
            <a:off x="348808" y="-2157912"/>
            <a:ext cx="1782836" cy="1231106"/>
          </a:xfrm>
          <a:prstGeom prst="rect">
            <a:avLst/>
          </a:prstGeom>
          <a:noFill/>
        </p:spPr>
        <p:txBody>
          <a:bodyPr wrap="square" lIns="0" tIns="0" rIns="0" bIns="0" rtlCol="0">
            <a:spAutoFit/>
          </a:bodyPr>
          <a:lstStyle/>
          <a:p>
            <a:r>
              <a:rPr lang="en-FI" sz="1600" b="0" i="0">
                <a:solidFill>
                  <a:schemeClr val="bg1"/>
                </a:solidFill>
                <a:latin typeface="+mn-lt"/>
              </a:rPr>
              <a:t>Muista säilyttää </a:t>
            </a:r>
            <a:r>
              <a:rPr lang="en-FI" sz="1600" b="0" i="0">
                <a:solidFill>
                  <a:schemeClr val="bg1"/>
                </a:solidFill>
                <a:latin typeface="+mj-lt"/>
              </a:rPr>
              <a:t>kohteen</a:t>
            </a:r>
            <a:r>
              <a:rPr lang="en-FI" sz="1600" b="0" i="0">
                <a:solidFill>
                  <a:schemeClr val="bg1"/>
                </a:solidFill>
                <a:latin typeface="+mn-lt"/>
              </a:rPr>
              <a:t> </a:t>
            </a:r>
            <a:r>
              <a:rPr lang="en-FI" sz="1600" b="0" i="0">
                <a:solidFill>
                  <a:schemeClr val="bg1"/>
                </a:solidFill>
                <a:latin typeface="+mj-lt"/>
              </a:rPr>
              <a:t>teema </a:t>
            </a:r>
            <a:r>
              <a:rPr lang="en-FI" sz="1600" b="0" i="0">
                <a:solidFill>
                  <a:schemeClr val="bg1"/>
                </a:solidFill>
                <a:latin typeface="+mn-lt"/>
              </a:rPr>
              <a:t>jos tuot vanhoja kalvoja osaksi esitystäsi!</a:t>
            </a:r>
          </a:p>
        </p:txBody>
      </p:sp>
      <p:sp>
        <p:nvSpPr>
          <p:cNvPr id="39" name="Dian numeron paikkamerkki 38">
            <a:extLst>
              <a:ext uri="{FF2B5EF4-FFF2-40B4-BE49-F238E27FC236}">
                <a16:creationId xmlns:a16="http://schemas.microsoft.com/office/drawing/2014/main" id="{DD76F944-88E7-44E6-A00A-B708CD1CB3CA}"/>
              </a:ext>
            </a:extLst>
          </p:cNvPr>
          <p:cNvSpPr>
            <a:spLocks noGrp="1"/>
          </p:cNvSpPr>
          <p:nvPr>
            <p:ph type="sldNum" sz="quarter" idx="4"/>
          </p:nvPr>
        </p:nvSpPr>
        <p:spPr>
          <a:xfrm>
            <a:off x="291601" y="6356350"/>
            <a:ext cx="2743200" cy="365125"/>
          </a:xfrm>
          <a:prstGeom prst="rect">
            <a:avLst/>
          </a:prstGeom>
        </p:spPr>
        <p:txBody>
          <a:bodyPr vert="horz" lIns="91440" tIns="45720" rIns="91440" bIns="45720" rtlCol="0" anchor="ctr"/>
          <a:lstStyle>
            <a:lvl1pPr algn="l">
              <a:defRPr sz="1200">
                <a:solidFill>
                  <a:schemeClr val="tx1"/>
                </a:solidFill>
                <a:latin typeface="+mn-lt"/>
              </a:defRPr>
            </a:lvl1pPr>
          </a:lstStyle>
          <a:p>
            <a:fld id="{3E078C10-ABC5-4EF7-9B5E-599CE2B16BF5}" type="slidenum">
              <a:rPr lang="LID4096" smtClean="0"/>
              <a:pPr/>
              <a:t>‹#›</a:t>
            </a:fld>
            <a:endParaRPr lang="LID4096"/>
          </a:p>
        </p:txBody>
      </p:sp>
      <p:pic>
        <p:nvPicPr>
          <p:cNvPr id="41" name="Picture 5">
            <a:extLst>
              <a:ext uri="{FF2B5EF4-FFF2-40B4-BE49-F238E27FC236}">
                <a16:creationId xmlns:a16="http://schemas.microsoft.com/office/drawing/2014/main" id="{2AA9AAB6-C812-B3E1-D4CB-156DB9F19B16}"/>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1048370" y="6469129"/>
            <a:ext cx="852029" cy="160359"/>
          </a:xfrm>
          <a:prstGeom prst="rect">
            <a:avLst/>
          </a:prstGeom>
        </p:spPr>
      </p:pic>
    </p:spTree>
    <p:extLst>
      <p:ext uri="{BB962C8B-B14F-4D97-AF65-F5344CB8AC3E}">
        <p14:creationId xmlns:p14="http://schemas.microsoft.com/office/powerpoint/2010/main" val="3338324107"/>
      </p:ext>
    </p:extLst>
  </p:cSld>
  <p:clrMap bg1="lt1" tx1="dk1" bg2="lt2" tx2="dk2" accent1="accent1" accent2="accent2" accent3="accent3" accent4="accent4" accent5="accent5" accent6="accent6" hlink="hlink" folHlink="folHlink"/>
  <p:sldLayoutIdLst>
    <p:sldLayoutId id="2147486116" r:id="rId1"/>
    <p:sldLayoutId id="2147486138" r:id="rId2"/>
    <p:sldLayoutId id="2147486137" r:id="rId3"/>
    <p:sldLayoutId id="2147486139" r:id="rId4"/>
    <p:sldLayoutId id="2147486106" r:id="rId5"/>
    <p:sldLayoutId id="2147486105" r:id="rId6"/>
    <p:sldLayoutId id="2147486107" r:id="rId7"/>
    <p:sldLayoutId id="2147486108" r:id="rId8"/>
    <p:sldLayoutId id="2147486140" r:id="rId9"/>
    <p:sldLayoutId id="2147486142" r:id="rId10"/>
    <p:sldLayoutId id="2147486141" r:id="rId11"/>
    <p:sldLayoutId id="2147486143" r:id="rId12"/>
    <p:sldLayoutId id="2147486144" r:id="rId13"/>
    <p:sldLayoutId id="2147486145" r:id="rId14"/>
    <p:sldLayoutId id="2147486102" r:id="rId15"/>
    <p:sldLayoutId id="2147486103" r:id="rId16"/>
    <p:sldLayoutId id="2147486104" r:id="rId17"/>
    <p:sldLayoutId id="2147486101" r:id="rId18"/>
    <p:sldLayoutId id="2147486109" r:id="rId19"/>
    <p:sldLayoutId id="2147486110" r:id="rId20"/>
    <p:sldLayoutId id="2147486111" r:id="rId21"/>
    <p:sldLayoutId id="2147486113" r:id="rId22"/>
    <p:sldLayoutId id="2147486114" r:id="rId23"/>
    <p:sldLayoutId id="2147486115" r:id="rId24"/>
  </p:sldLayoutIdLst>
  <p:hf hdr="0" ftr="0" dt="0"/>
  <p:txStyles>
    <p:titleStyle>
      <a:lvl1pPr algn="l" defTabSz="609585" rtl="0" eaLnBrk="1" latinLnBrk="0" hangingPunct="1">
        <a:spcBef>
          <a:spcPct val="0"/>
        </a:spcBef>
        <a:buNone/>
        <a:defRPr sz="3200" b="0" i="0" kern="1200">
          <a:solidFill>
            <a:schemeClr val="tx1"/>
          </a:solidFill>
          <a:latin typeface="+mj-lt"/>
          <a:ea typeface="+mj-ea"/>
          <a:cs typeface="Arial Black"/>
        </a:defRPr>
      </a:lvl1pPr>
    </p:titleStyle>
    <p:bodyStyle>
      <a:lvl1pPr marL="239178" indent="-239178" algn="l" defTabSz="609585" rtl="0" eaLnBrk="1" latinLnBrk="0" hangingPunct="1">
        <a:spcBef>
          <a:spcPct val="20000"/>
        </a:spcBef>
        <a:buFont typeface="Lucida Grande"/>
        <a:buChar char="-"/>
        <a:defRPr sz="2133" b="0" i="0" kern="1200">
          <a:solidFill>
            <a:schemeClr val="tx1"/>
          </a:solidFill>
          <a:latin typeface="+mn-lt"/>
          <a:ea typeface="+mn-ea"/>
          <a:cs typeface="Georgia"/>
        </a:defRPr>
      </a:lvl1pPr>
      <a:lvl2pPr marL="476239" indent="-237061" algn="l" defTabSz="609585" rtl="0" eaLnBrk="1" latinLnBrk="0" hangingPunct="1">
        <a:spcBef>
          <a:spcPct val="20000"/>
        </a:spcBef>
        <a:buFont typeface="Georgia" panose="02040502050405020303" pitchFamily="18" charset="0"/>
        <a:buChar char="–"/>
        <a:defRPr sz="1867" b="0" i="0" kern="1200">
          <a:solidFill>
            <a:schemeClr val="tx1"/>
          </a:solidFill>
          <a:latin typeface="+mn-lt"/>
          <a:ea typeface="+mn-ea"/>
          <a:cs typeface="Georgia"/>
        </a:defRPr>
      </a:lvl2pPr>
      <a:lvl3pPr marL="715415"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3pPr>
      <a:lvl4pPr marL="960943"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4pPr>
      <a:lvl5pPr marL="2438339" indent="0" algn="ctr" defTabSz="609585" rtl="0" eaLnBrk="1" latinLnBrk="0" hangingPunct="1">
        <a:spcBef>
          <a:spcPct val="20000"/>
        </a:spcBef>
        <a:buFont typeface="Arial"/>
        <a:buNone/>
        <a:defRPr sz="1867" kern="1200">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386">
          <p15:clr>
            <a:srgbClr val="F26B43"/>
          </p15:clr>
        </p15:guide>
        <p15:guide id="4" pos="2933">
          <p15:clr>
            <a:srgbClr val="F26B43"/>
          </p15:clr>
        </p15:guide>
        <p15:guide id="5" pos="2479">
          <p15:clr>
            <a:srgbClr val="F26B43"/>
          </p15:clr>
        </p15:guide>
        <p15:guide id="6" pos="2026">
          <p15:clr>
            <a:srgbClr val="F26B43"/>
          </p15:clr>
        </p15:guide>
        <p15:guide id="7" pos="1572">
          <p15:clr>
            <a:srgbClr val="F26B43"/>
          </p15:clr>
        </p15:guide>
        <p15:guide id="8" pos="1118">
          <p15:clr>
            <a:srgbClr val="F26B43"/>
          </p15:clr>
        </p15:guide>
        <p15:guide id="9" pos="665">
          <p15:clr>
            <a:srgbClr val="F26B43"/>
          </p15:clr>
        </p15:guide>
        <p15:guide id="10" pos="211">
          <p15:clr>
            <a:srgbClr val="F26B43"/>
          </p15:clr>
        </p15:guide>
        <p15:guide id="11" pos="4294">
          <p15:clr>
            <a:srgbClr val="F26B43"/>
          </p15:clr>
        </p15:guide>
        <p15:guide id="12" pos="4747">
          <p15:clr>
            <a:srgbClr val="F26B43"/>
          </p15:clr>
        </p15:guide>
        <p15:guide id="13" pos="5201">
          <p15:clr>
            <a:srgbClr val="F26B43"/>
          </p15:clr>
        </p15:guide>
        <p15:guide id="14" pos="5654">
          <p15:clr>
            <a:srgbClr val="F26B43"/>
          </p15:clr>
        </p15:guide>
        <p15:guide id="15" pos="6108">
          <p15:clr>
            <a:srgbClr val="F26B43"/>
          </p15:clr>
        </p15:guide>
        <p15:guide id="16" pos="6562">
          <p15:clr>
            <a:srgbClr val="F26B43"/>
          </p15:clr>
        </p15:guide>
        <p15:guide id="17" pos="7015">
          <p15:clr>
            <a:srgbClr val="F26B43"/>
          </p15:clr>
        </p15:guide>
        <p15:guide id="18" pos="7469">
          <p15:clr>
            <a:srgbClr val="F26B43"/>
          </p15:clr>
        </p15:guide>
        <p15:guide id="19" orient="horz" pos="1706">
          <p15:clr>
            <a:srgbClr val="F26B43"/>
          </p15:clr>
        </p15:guide>
        <p15:guide id="20" orient="horz" pos="1253">
          <p15:clr>
            <a:srgbClr val="F26B43"/>
          </p15:clr>
        </p15:guide>
        <p15:guide id="21" orient="horz" pos="799">
          <p15:clr>
            <a:srgbClr val="F26B43"/>
          </p15:clr>
        </p15:guide>
        <p15:guide id="22" orient="horz" pos="346">
          <p15:clr>
            <a:srgbClr val="F26B43"/>
          </p15:clr>
        </p15:guide>
        <p15:guide id="23" orient="horz" pos="2614">
          <p15:clr>
            <a:srgbClr val="F26B43"/>
          </p15:clr>
        </p15:guide>
        <p15:guide id="24" orient="horz" pos="3067">
          <p15:clr>
            <a:srgbClr val="F26B43"/>
          </p15:clr>
        </p15:guide>
        <p15:guide id="25" orient="horz" pos="3521">
          <p15:clr>
            <a:srgbClr val="F26B43"/>
          </p15:clr>
        </p15:guide>
        <p15:guide id="26" orient="horz" pos="3974">
          <p15:clr>
            <a:srgbClr val="F26B43"/>
          </p15:clr>
        </p15:guide>
        <p15:guide id="27" orient="horz" pos="119">
          <p15:clr>
            <a:srgbClr val="F26B43"/>
          </p15:clr>
        </p15:guide>
        <p15:guide id="28" orient="horz" pos="232">
          <p15:clr>
            <a:srgbClr val="F26B43"/>
          </p15:clr>
        </p15:guide>
        <p15:guide id="30" orient="horz">
          <p15:clr>
            <a:srgbClr val="F26B43"/>
          </p15:clr>
        </p15:guide>
        <p15:guide id="31" orient="horz" pos="4088">
          <p15:clr>
            <a:srgbClr val="F26B43"/>
          </p15:clr>
        </p15:guide>
        <p15:guide id="33" orient="horz" pos="4201">
          <p15:clr>
            <a:srgbClr val="F26B43"/>
          </p15:clr>
        </p15:guide>
        <p15:guide id="34" orient="horz" pos="4320">
          <p15:clr>
            <a:srgbClr val="F26B43"/>
          </p15:clr>
        </p15:guide>
        <p15:guide id="35" pos="7582">
          <p15:clr>
            <a:srgbClr val="F26B43"/>
          </p15:clr>
        </p15:guide>
        <p15:guide id="37" pos="98">
          <p15:clr>
            <a:srgbClr val="F26B43"/>
          </p15:clr>
        </p15:guide>
        <p15:guide id="39">
          <p15:clr>
            <a:srgbClr val="F26B43"/>
          </p15:clr>
        </p15:guide>
        <p15:guide id="40" pos="76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942AC74-591F-8E4A-94B1-02D5D050B810}"/>
              </a:ext>
            </a:extLst>
          </p:cNvPr>
          <p:cNvGrpSpPr/>
          <p:nvPr userDrawn="1"/>
        </p:nvGrpSpPr>
        <p:grpSpPr>
          <a:xfrm rot="5400000">
            <a:off x="6718948" y="-6033220"/>
            <a:ext cx="1970380" cy="8975724"/>
            <a:chOff x="-2291223" y="-378956"/>
            <a:chExt cx="1970380" cy="8975724"/>
          </a:xfrm>
        </p:grpSpPr>
        <p:sp>
          <p:nvSpPr>
            <p:cNvPr id="19" name="Rectangle 18">
              <a:extLst>
                <a:ext uri="{FF2B5EF4-FFF2-40B4-BE49-F238E27FC236}">
                  <a16:creationId xmlns:a16="http://schemas.microsoft.com/office/drawing/2014/main" id="{4C344630-F2C6-6B44-BF25-FA0D6C3FA0CE}"/>
                </a:ext>
              </a:extLst>
            </p:cNvPr>
            <p:cNvSpPr/>
            <p:nvPr userDrawn="1"/>
          </p:nvSpPr>
          <p:spPr>
            <a:xfrm>
              <a:off x="-2291223" y="-378956"/>
              <a:ext cx="1970380" cy="8975724"/>
            </a:xfrm>
            <a:prstGeom prst="rect">
              <a:avLst/>
            </a:prstGeom>
            <a:solidFill>
              <a:schemeClr val="bg1"/>
            </a:solidFill>
            <a:ln w="1270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10" name="Ellipsi 28">
              <a:extLst>
                <a:ext uri="{FF2B5EF4-FFF2-40B4-BE49-F238E27FC236}">
                  <a16:creationId xmlns:a16="http://schemas.microsoft.com/office/drawing/2014/main" id="{F3F0AC9E-66AF-494F-8DFF-41330C711249}"/>
                </a:ext>
              </a:extLst>
            </p:cNvPr>
            <p:cNvSpPr/>
            <p:nvPr userDrawn="1"/>
          </p:nvSpPr>
          <p:spPr>
            <a:xfrm>
              <a:off x="-1297651" y="-80"/>
              <a:ext cx="719816" cy="697109"/>
            </a:xfrm>
            <a:prstGeom prst="ellipse">
              <a:avLst/>
            </a:prstGeom>
            <a:solidFill>
              <a:srgbClr val="FDE8ED"/>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1" name="Ellipsi 29">
              <a:extLst>
                <a:ext uri="{FF2B5EF4-FFF2-40B4-BE49-F238E27FC236}">
                  <a16:creationId xmlns:a16="http://schemas.microsoft.com/office/drawing/2014/main" id="{A11359AA-621E-3346-9DBF-AB1C0C0941D5}"/>
                </a:ext>
              </a:extLst>
            </p:cNvPr>
            <p:cNvSpPr/>
            <p:nvPr userDrawn="1"/>
          </p:nvSpPr>
          <p:spPr>
            <a:xfrm>
              <a:off x="-1297651" y="880127"/>
              <a:ext cx="719816" cy="697109"/>
            </a:xfrm>
            <a:prstGeom prst="ellipse">
              <a:avLst/>
            </a:prstGeom>
            <a:solidFill>
              <a:srgbClr val="FACDD9"/>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2" name="Ellipsi 30">
              <a:extLst>
                <a:ext uri="{FF2B5EF4-FFF2-40B4-BE49-F238E27FC236}">
                  <a16:creationId xmlns:a16="http://schemas.microsoft.com/office/drawing/2014/main" id="{2A9DC023-53D8-9344-99D2-B8E357D6D572}"/>
                </a:ext>
              </a:extLst>
            </p:cNvPr>
            <p:cNvSpPr/>
            <p:nvPr userDrawn="1"/>
          </p:nvSpPr>
          <p:spPr>
            <a:xfrm>
              <a:off x="-1297651" y="1760254"/>
              <a:ext cx="719816" cy="697109"/>
            </a:xfrm>
            <a:prstGeom prst="ellipse">
              <a:avLst/>
            </a:prstGeom>
            <a:solidFill>
              <a:srgbClr val="FFEAD3"/>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3" name="Ellipsi 31">
              <a:extLst>
                <a:ext uri="{FF2B5EF4-FFF2-40B4-BE49-F238E27FC236}">
                  <a16:creationId xmlns:a16="http://schemas.microsoft.com/office/drawing/2014/main" id="{0A2A179C-255F-D04B-80FF-42967DB7F036}"/>
                </a:ext>
              </a:extLst>
            </p:cNvPr>
            <p:cNvSpPr/>
            <p:nvPr userDrawn="1"/>
          </p:nvSpPr>
          <p:spPr>
            <a:xfrm>
              <a:off x="-1297691" y="2640381"/>
              <a:ext cx="719816" cy="697109"/>
            </a:xfrm>
            <a:prstGeom prst="ellipse">
              <a:avLst/>
            </a:prstGeom>
            <a:solidFill>
              <a:srgbClr val="FFEF7F"/>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4" name="Ellipsi 32">
              <a:extLst>
                <a:ext uri="{FF2B5EF4-FFF2-40B4-BE49-F238E27FC236}">
                  <a16:creationId xmlns:a16="http://schemas.microsoft.com/office/drawing/2014/main" id="{AB17063A-4624-F54B-B3EF-CE2D6E04A700}"/>
                </a:ext>
              </a:extLst>
            </p:cNvPr>
            <p:cNvSpPr/>
            <p:nvPr userDrawn="1"/>
          </p:nvSpPr>
          <p:spPr>
            <a:xfrm>
              <a:off x="-1297691" y="3520508"/>
              <a:ext cx="719816" cy="697109"/>
            </a:xfrm>
            <a:prstGeom prst="ellipse">
              <a:avLst/>
            </a:prstGeom>
            <a:solidFill>
              <a:srgbClr val="E0F3D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5" name="Ellipsi 32">
              <a:extLst>
                <a:ext uri="{FF2B5EF4-FFF2-40B4-BE49-F238E27FC236}">
                  <a16:creationId xmlns:a16="http://schemas.microsoft.com/office/drawing/2014/main" id="{830807A7-7F2F-9949-880E-4F00B349204B}"/>
                </a:ext>
              </a:extLst>
            </p:cNvPr>
            <p:cNvSpPr/>
            <p:nvPr userDrawn="1"/>
          </p:nvSpPr>
          <p:spPr>
            <a:xfrm>
              <a:off x="-1297691" y="4400635"/>
              <a:ext cx="719816" cy="697109"/>
            </a:xfrm>
            <a:prstGeom prst="ellipse">
              <a:avLst/>
            </a:prstGeom>
            <a:solidFill>
              <a:srgbClr val="BFE0D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6" name="Ellipsi 32">
              <a:extLst>
                <a:ext uri="{FF2B5EF4-FFF2-40B4-BE49-F238E27FC236}">
                  <a16:creationId xmlns:a16="http://schemas.microsoft.com/office/drawing/2014/main" id="{F5891E7E-86DE-AA41-9599-DAFDA72B46F3}"/>
                </a:ext>
              </a:extLst>
            </p:cNvPr>
            <p:cNvSpPr/>
            <p:nvPr userDrawn="1"/>
          </p:nvSpPr>
          <p:spPr>
            <a:xfrm>
              <a:off x="-1297691" y="5280762"/>
              <a:ext cx="719816" cy="697109"/>
            </a:xfrm>
            <a:prstGeom prst="ellipse">
              <a:avLst/>
            </a:prstGeom>
            <a:solidFill>
              <a:srgbClr val="D7F2FA"/>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7" name="Ellipsi 32">
              <a:extLst>
                <a:ext uri="{FF2B5EF4-FFF2-40B4-BE49-F238E27FC236}">
                  <a16:creationId xmlns:a16="http://schemas.microsoft.com/office/drawing/2014/main" id="{A75BE3D2-9926-C94A-926D-1C717ED44BE3}"/>
                </a:ext>
              </a:extLst>
            </p:cNvPr>
            <p:cNvSpPr/>
            <p:nvPr userDrawn="1"/>
          </p:nvSpPr>
          <p:spPr>
            <a:xfrm>
              <a:off x="-1297663" y="6160891"/>
              <a:ext cx="719816" cy="697109"/>
            </a:xfrm>
            <a:prstGeom prst="ellipse">
              <a:avLst/>
            </a:prstGeom>
            <a:solidFill>
              <a:srgbClr val="C9DBEC"/>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2" name="Ellipsi 28">
              <a:extLst>
                <a:ext uri="{FF2B5EF4-FFF2-40B4-BE49-F238E27FC236}">
                  <a16:creationId xmlns:a16="http://schemas.microsoft.com/office/drawing/2014/main" id="{7A383D4D-06B8-9948-AF8E-B78F441800DF}"/>
                </a:ext>
              </a:extLst>
            </p:cNvPr>
            <p:cNvSpPr/>
            <p:nvPr userDrawn="1"/>
          </p:nvSpPr>
          <p:spPr>
            <a:xfrm>
              <a:off x="-1749222" y="-74"/>
              <a:ext cx="719816" cy="697109"/>
            </a:xfrm>
            <a:prstGeom prst="ellipse">
              <a:avLst/>
            </a:prstGeom>
            <a:solidFill>
              <a:srgbClr val="FBD1DC"/>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3" name="Ellipsi 29">
              <a:extLst>
                <a:ext uri="{FF2B5EF4-FFF2-40B4-BE49-F238E27FC236}">
                  <a16:creationId xmlns:a16="http://schemas.microsoft.com/office/drawing/2014/main" id="{10B226F3-256B-C149-9FE4-2169AC8BAA77}"/>
                </a:ext>
              </a:extLst>
            </p:cNvPr>
            <p:cNvSpPr/>
            <p:nvPr userDrawn="1"/>
          </p:nvSpPr>
          <p:spPr>
            <a:xfrm>
              <a:off x="-1749222" y="880127"/>
              <a:ext cx="719816" cy="697109"/>
            </a:xfrm>
            <a:prstGeom prst="ellipse">
              <a:avLst/>
            </a:prstGeom>
            <a:solidFill>
              <a:srgbClr val="E8114B"/>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4" name="Ellipsi 30">
              <a:extLst>
                <a:ext uri="{FF2B5EF4-FFF2-40B4-BE49-F238E27FC236}">
                  <a16:creationId xmlns:a16="http://schemas.microsoft.com/office/drawing/2014/main" id="{1E241F7E-51AD-624C-9C6B-71BB4FDD86EF}"/>
                </a:ext>
              </a:extLst>
            </p:cNvPr>
            <p:cNvSpPr/>
            <p:nvPr userDrawn="1"/>
          </p:nvSpPr>
          <p:spPr>
            <a:xfrm>
              <a:off x="-1749222" y="1760254"/>
              <a:ext cx="719816" cy="697109"/>
            </a:xfrm>
            <a:prstGeom prst="ellipse">
              <a:avLst/>
            </a:prstGeom>
            <a:solidFill>
              <a:srgbClr val="FF9F37"/>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5" name="Ellipsi 31">
              <a:extLst>
                <a:ext uri="{FF2B5EF4-FFF2-40B4-BE49-F238E27FC236}">
                  <a16:creationId xmlns:a16="http://schemas.microsoft.com/office/drawing/2014/main" id="{5DA7310D-F100-154F-9FD8-680FC89BCEBE}"/>
                </a:ext>
              </a:extLst>
            </p:cNvPr>
            <p:cNvSpPr/>
            <p:nvPr userDrawn="1"/>
          </p:nvSpPr>
          <p:spPr>
            <a:xfrm>
              <a:off x="-1749236" y="2640381"/>
              <a:ext cx="719816" cy="697109"/>
            </a:xfrm>
            <a:prstGeom prst="ellipse">
              <a:avLst/>
            </a:prstGeom>
            <a:solidFill>
              <a:srgbClr val="FFE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6" name="Ellipsi 32">
              <a:extLst>
                <a:ext uri="{FF2B5EF4-FFF2-40B4-BE49-F238E27FC236}">
                  <a16:creationId xmlns:a16="http://schemas.microsoft.com/office/drawing/2014/main" id="{7C47C4D0-D638-4744-8600-7DCFD3641E4D}"/>
                </a:ext>
              </a:extLst>
            </p:cNvPr>
            <p:cNvSpPr/>
            <p:nvPr userDrawn="1"/>
          </p:nvSpPr>
          <p:spPr>
            <a:xfrm>
              <a:off x="-1749236" y="3520508"/>
              <a:ext cx="719816" cy="697109"/>
            </a:xfrm>
            <a:prstGeom prst="ellipse">
              <a:avLst/>
            </a:prstGeom>
            <a:solidFill>
              <a:srgbClr val="73C92D"/>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7" name="Ellipsi 32">
              <a:extLst>
                <a:ext uri="{FF2B5EF4-FFF2-40B4-BE49-F238E27FC236}">
                  <a16:creationId xmlns:a16="http://schemas.microsoft.com/office/drawing/2014/main" id="{36513781-BCA3-1F42-BD7B-76EC009BCD7B}"/>
                </a:ext>
              </a:extLst>
            </p:cNvPr>
            <p:cNvSpPr/>
            <p:nvPr userDrawn="1"/>
          </p:nvSpPr>
          <p:spPr>
            <a:xfrm>
              <a:off x="-1749236" y="4400635"/>
              <a:ext cx="719816" cy="697109"/>
            </a:xfrm>
            <a:prstGeom prst="ellipse">
              <a:avLst/>
            </a:prstGeom>
            <a:solidFill>
              <a:srgbClr val="008549"/>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8" name="Ellipsi 32">
              <a:extLst>
                <a:ext uri="{FF2B5EF4-FFF2-40B4-BE49-F238E27FC236}">
                  <a16:creationId xmlns:a16="http://schemas.microsoft.com/office/drawing/2014/main" id="{E5A022FD-A22F-C84B-90E8-C84F58039CCA}"/>
                </a:ext>
              </a:extLst>
            </p:cNvPr>
            <p:cNvSpPr/>
            <p:nvPr userDrawn="1"/>
          </p:nvSpPr>
          <p:spPr>
            <a:xfrm>
              <a:off x="-1749236" y="5280762"/>
              <a:ext cx="719816" cy="697109"/>
            </a:xfrm>
            <a:prstGeom prst="ellipse">
              <a:avLst/>
            </a:prstGeom>
            <a:solidFill>
              <a:srgbClr val="75CFEB"/>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9" name="Ellipsi 32">
              <a:extLst>
                <a:ext uri="{FF2B5EF4-FFF2-40B4-BE49-F238E27FC236}">
                  <a16:creationId xmlns:a16="http://schemas.microsoft.com/office/drawing/2014/main" id="{EDB9634E-0B79-CD48-B1D8-F8816D614AEB}"/>
                </a:ext>
              </a:extLst>
            </p:cNvPr>
            <p:cNvSpPr/>
            <p:nvPr userDrawn="1"/>
          </p:nvSpPr>
          <p:spPr>
            <a:xfrm>
              <a:off x="-1749226" y="6160891"/>
              <a:ext cx="719816" cy="697109"/>
            </a:xfrm>
            <a:prstGeom prst="ellipse">
              <a:avLst/>
            </a:prstGeom>
            <a:solidFill>
              <a:srgbClr val="367ABA"/>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8" name="TextBox 17">
              <a:extLst>
                <a:ext uri="{FF2B5EF4-FFF2-40B4-BE49-F238E27FC236}">
                  <a16:creationId xmlns:a16="http://schemas.microsoft.com/office/drawing/2014/main" id="{868BBE36-0E53-8C44-A477-4D352CEC3254}"/>
                </a:ext>
              </a:extLst>
            </p:cNvPr>
            <p:cNvSpPr txBox="1"/>
            <p:nvPr userDrawn="1"/>
          </p:nvSpPr>
          <p:spPr>
            <a:xfrm rot="16200000">
              <a:off x="-1977822" y="7117573"/>
              <a:ext cx="1221261" cy="984885"/>
            </a:xfrm>
            <a:prstGeom prst="rect">
              <a:avLst/>
            </a:prstGeom>
            <a:noFill/>
          </p:spPr>
          <p:txBody>
            <a:bodyPr wrap="square" lIns="0" tIns="0" rIns="0" bIns="0" rtlCol="0">
              <a:spAutoFit/>
            </a:bodyPr>
            <a:lstStyle/>
            <a:p>
              <a:r>
                <a:rPr lang="en-FI" sz="1600" b="0" i="0">
                  <a:latin typeface="+mn-lt"/>
                </a:rPr>
                <a:t>Sitran väripaletti. Nappaa väri pipetillä.</a:t>
              </a:r>
            </a:p>
          </p:txBody>
        </p:sp>
        <p:sp>
          <p:nvSpPr>
            <p:cNvPr id="23" name="TextBox 22">
              <a:extLst>
                <a:ext uri="{FF2B5EF4-FFF2-40B4-BE49-F238E27FC236}">
                  <a16:creationId xmlns:a16="http://schemas.microsoft.com/office/drawing/2014/main" id="{1EF3FA64-3732-8A45-A7C2-8EAB4290F358}"/>
                </a:ext>
              </a:extLst>
            </p:cNvPr>
            <p:cNvSpPr txBox="1"/>
            <p:nvPr userDrawn="1"/>
          </p:nvSpPr>
          <p:spPr>
            <a:xfrm rot="16200000">
              <a:off x="-2443800" y="6429331"/>
              <a:ext cx="812801" cy="169277"/>
            </a:xfrm>
            <a:prstGeom prst="rect">
              <a:avLst/>
            </a:prstGeom>
            <a:noFill/>
          </p:spPr>
          <p:txBody>
            <a:bodyPr wrap="square" lIns="0" tIns="0" rIns="0" bIns="0" rtlCol="0">
              <a:spAutoFit/>
            </a:bodyPr>
            <a:lstStyle/>
            <a:p>
              <a:pPr algn="ctr"/>
              <a:r>
                <a:rPr lang="fi-FI" sz="1100" b="0" i="0">
                  <a:latin typeface="+mn-lt"/>
                </a:rPr>
                <a:t>Mustikka</a:t>
              </a:r>
              <a:endParaRPr lang="en-FI" sz="1100" b="0" i="0">
                <a:latin typeface="+mn-lt"/>
              </a:endParaRPr>
            </a:p>
          </p:txBody>
        </p:sp>
        <p:sp>
          <p:nvSpPr>
            <p:cNvPr id="24" name="TextBox 23">
              <a:extLst>
                <a:ext uri="{FF2B5EF4-FFF2-40B4-BE49-F238E27FC236}">
                  <a16:creationId xmlns:a16="http://schemas.microsoft.com/office/drawing/2014/main" id="{46B07822-BAE3-F044-A860-7D548ECDB061}"/>
                </a:ext>
              </a:extLst>
            </p:cNvPr>
            <p:cNvSpPr txBox="1"/>
            <p:nvPr userDrawn="1"/>
          </p:nvSpPr>
          <p:spPr>
            <a:xfrm rot="16200000">
              <a:off x="-2443800" y="5560645"/>
              <a:ext cx="812801" cy="169277"/>
            </a:xfrm>
            <a:prstGeom prst="rect">
              <a:avLst/>
            </a:prstGeom>
            <a:noFill/>
          </p:spPr>
          <p:txBody>
            <a:bodyPr wrap="square" lIns="0" tIns="0" rIns="0" bIns="0" rtlCol="0">
              <a:spAutoFit/>
            </a:bodyPr>
            <a:lstStyle/>
            <a:p>
              <a:pPr algn="ctr"/>
              <a:r>
                <a:rPr lang="fi-FI" sz="1100" b="0" i="0">
                  <a:latin typeface="+mn-lt"/>
                </a:rPr>
                <a:t>Tellus</a:t>
              </a:r>
              <a:endParaRPr lang="en-FI" sz="1100" b="0" i="0">
                <a:latin typeface="+mn-lt"/>
              </a:endParaRPr>
            </a:p>
          </p:txBody>
        </p:sp>
        <p:sp>
          <p:nvSpPr>
            <p:cNvPr id="25" name="TextBox 24">
              <a:extLst>
                <a:ext uri="{FF2B5EF4-FFF2-40B4-BE49-F238E27FC236}">
                  <a16:creationId xmlns:a16="http://schemas.microsoft.com/office/drawing/2014/main" id="{25EE0087-1CE7-B046-8FC6-E5FD942E3708}"/>
                </a:ext>
              </a:extLst>
            </p:cNvPr>
            <p:cNvSpPr txBox="1"/>
            <p:nvPr userDrawn="1"/>
          </p:nvSpPr>
          <p:spPr>
            <a:xfrm rot="16200000">
              <a:off x="-2443800" y="4675341"/>
              <a:ext cx="812801" cy="169277"/>
            </a:xfrm>
            <a:prstGeom prst="rect">
              <a:avLst/>
            </a:prstGeom>
            <a:noFill/>
          </p:spPr>
          <p:txBody>
            <a:bodyPr wrap="square" lIns="0" tIns="0" rIns="0" bIns="0" rtlCol="0">
              <a:spAutoFit/>
            </a:bodyPr>
            <a:lstStyle/>
            <a:p>
              <a:pPr algn="ctr"/>
              <a:r>
                <a:rPr lang="fi-FI" sz="1100" b="0" i="0">
                  <a:latin typeface="+mn-lt"/>
                </a:rPr>
                <a:t>Havu</a:t>
              </a:r>
              <a:endParaRPr lang="en-FI" sz="1100" b="0" i="0">
                <a:latin typeface="+mn-lt"/>
              </a:endParaRPr>
            </a:p>
          </p:txBody>
        </p:sp>
        <p:sp>
          <p:nvSpPr>
            <p:cNvPr id="26" name="TextBox 25">
              <a:extLst>
                <a:ext uri="{FF2B5EF4-FFF2-40B4-BE49-F238E27FC236}">
                  <a16:creationId xmlns:a16="http://schemas.microsoft.com/office/drawing/2014/main" id="{E2D49530-5F92-0349-99E1-9F2629D5FF59}"/>
                </a:ext>
              </a:extLst>
            </p:cNvPr>
            <p:cNvSpPr txBox="1"/>
            <p:nvPr userDrawn="1"/>
          </p:nvSpPr>
          <p:spPr>
            <a:xfrm rot="16200000">
              <a:off x="-2443800" y="3785845"/>
              <a:ext cx="812801" cy="169277"/>
            </a:xfrm>
            <a:prstGeom prst="rect">
              <a:avLst/>
            </a:prstGeom>
            <a:noFill/>
          </p:spPr>
          <p:txBody>
            <a:bodyPr wrap="square" lIns="0" tIns="0" rIns="0" bIns="0" rtlCol="0">
              <a:spAutoFit/>
            </a:bodyPr>
            <a:lstStyle/>
            <a:p>
              <a:pPr algn="ctr"/>
              <a:r>
                <a:rPr lang="fi-FI" sz="1100" b="0" i="0">
                  <a:latin typeface="+mn-lt"/>
                </a:rPr>
                <a:t>Kerkkä</a:t>
              </a:r>
              <a:endParaRPr lang="en-FI" sz="1100" b="0" i="0">
                <a:latin typeface="+mn-lt"/>
              </a:endParaRPr>
            </a:p>
          </p:txBody>
        </p:sp>
        <p:sp>
          <p:nvSpPr>
            <p:cNvPr id="27" name="TextBox 26">
              <a:extLst>
                <a:ext uri="{FF2B5EF4-FFF2-40B4-BE49-F238E27FC236}">
                  <a16:creationId xmlns:a16="http://schemas.microsoft.com/office/drawing/2014/main" id="{78CD66CD-35DA-DE42-AFAA-77D342190B97}"/>
                </a:ext>
              </a:extLst>
            </p:cNvPr>
            <p:cNvSpPr txBox="1"/>
            <p:nvPr userDrawn="1"/>
          </p:nvSpPr>
          <p:spPr>
            <a:xfrm rot="16200000">
              <a:off x="-2443800" y="2921749"/>
              <a:ext cx="812801" cy="169277"/>
            </a:xfrm>
            <a:prstGeom prst="rect">
              <a:avLst/>
            </a:prstGeom>
            <a:noFill/>
          </p:spPr>
          <p:txBody>
            <a:bodyPr wrap="square" lIns="0" tIns="0" rIns="0" bIns="0" rtlCol="0">
              <a:spAutoFit/>
            </a:bodyPr>
            <a:lstStyle/>
            <a:p>
              <a:pPr algn="ctr"/>
              <a:r>
                <a:rPr lang="fi-FI" sz="1100" b="0" i="0">
                  <a:latin typeface="+mn-lt"/>
                </a:rPr>
                <a:t>Voikukka</a:t>
              </a:r>
              <a:endParaRPr lang="en-FI" sz="1100" b="0" i="0">
                <a:latin typeface="+mn-lt"/>
              </a:endParaRPr>
            </a:p>
          </p:txBody>
        </p:sp>
        <p:sp>
          <p:nvSpPr>
            <p:cNvPr id="28" name="TextBox 27">
              <a:extLst>
                <a:ext uri="{FF2B5EF4-FFF2-40B4-BE49-F238E27FC236}">
                  <a16:creationId xmlns:a16="http://schemas.microsoft.com/office/drawing/2014/main" id="{41C51FE8-ED43-FB40-8C6B-1E94B8B33A2D}"/>
                </a:ext>
              </a:extLst>
            </p:cNvPr>
            <p:cNvSpPr txBox="1"/>
            <p:nvPr userDrawn="1"/>
          </p:nvSpPr>
          <p:spPr>
            <a:xfrm rot="16200000">
              <a:off x="-2443800" y="2036445"/>
              <a:ext cx="812801" cy="169277"/>
            </a:xfrm>
            <a:prstGeom prst="rect">
              <a:avLst/>
            </a:prstGeom>
            <a:noFill/>
          </p:spPr>
          <p:txBody>
            <a:bodyPr wrap="square" lIns="0" tIns="0" rIns="0" bIns="0" rtlCol="0">
              <a:spAutoFit/>
            </a:bodyPr>
            <a:lstStyle/>
            <a:p>
              <a:pPr algn="ctr"/>
              <a:r>
                <a:rPr lang="fi-FI" sz="1100" b="0" i="0">
                  <a:latin typeface="+mn-lt"/>
                </a:rPr>
                <a:t>Tyrni</a:t>
              </a:r>
              <a:endParaRPr lang="en-FI" sz="1100" b="0" i="0">
                <a:latin typeface="+mn-lt"/>
              </a:endParaRPr>
            </a:p>
          </p:txBody>
        </p:sp>
        <p:sp>
          <p:nvSpPr>
            <p:cNvPr id="29" name="TextBox 28">
              <a:extLst>
                <a:ext uri="{FF2B5EF4-FFF2-40B4-BE49-F238E27FC236}">
                  <a16:creationId xmlns:a16="http://schemas.microsoft.com/office/drawing/2014/main" id="{940C15AF-77BF-494B-8532-A52982A39E8F}"/>
                </a:ext>
              </a:extLst>
            </p:cNvPr>
            <p:cNvSpPr txBox="1"/>
            <p:nvPr userDrawn="1"/>
          </p:nvSpPr>
          <p:spPr>
            <a:xfrm rot="16200000">
              <a:off x="-2443800" y="1155457"/>
              <a:ext cx="812801" cy="169277"/>
            </a:xfrm>
            <a:prstGeom prst="rect">
              <a:avLst/>
            </a:prstGeom>
            <a:noFill/>
          </p:spPr>
          <p:txBody>
            <a:bodyPr wrap="square" lIns="0" tIns="0" rIns="0" bIns="0" rtlCol="0">
              <a:spAutoFit/>
            </a:bodyPr>
            <a:lstStyle/>
            <a:p>
              <a:pPr algn="ctr"/>
              <a:r>
                <a:rPr lang="fi-FI" sz="1100" b="0" i="0">
                  <a:latin typeface="+mn-lt"/>
                </a:rPr>
                <a:t>Puolukka</a:t>
              </a:r>
              <a:endParaRPr lang="en-FI" sz="1100" b="0" i="0">
                <a:latin typeface="+mn-lt"/>
              </a:endParaRPr>
            </a:p>
          </p:txBody>
        </p:sp>
        <p:sp>
          <p:nvSpPr>
            <p:cNvPr id="30" name="TextBox 29">
              <a:extLst>
                <a:ext uri="{FF2B5EF4-FFF2-40B4-BE49-F238E27FC236}">
                  <a16:creationId xmlns:a16="http://schemas.microsoft.com/office/drawing/2014/main" id="{D44A8471-398C-EE46-9C24-25F675BA8E5F}"/>
                </a:ext>
              </a:extLst>
            </p:cNvPr>
            <p:cNvSpPr txBox="1"/>
            <p:nvPr userDrawn="1"/>
          </p:nvSpPr>
          <p:spPr>
            <a:xfrm rot="16200000">
              <a:off x="-2359159" y="181323"/>
              <a:ext cx="812801" cy="338554"/>
            </a:xfrm>
            <a:prstGeom prst="rect">
              <a:avLst/>
            </a:prstGeom>
            <a:noFill/>
          </p:spPr>
          <p:txBody>
            <a:bodyPr wrap="square" lIns="0" tIns="0" rIns="0" bIns="0" rtlCol="0">
              <a:spAutoFit/>
            </a:bodyPr>
            <a:lstStyle/>
            <a:p>
              <a:pPr algn="ctr"/>
              <a:r>
                <a:rPr lang="fi-FI" sz="1100" b="0" i="0">
                  <a:latin typeface="+mn-lt"/>
                </a:rPr>
                <a:t>Mansikka</a:t>
              </a:r>
            </a:p>
            <a:p>
              <a:pPr algn="ctr"/>
              <a:r>
                <a:rPr lang="fi-FI" sz="1100" b="0" i="0" err="1">
                  <a:latin typeface="+mn-lt"/>
                </a:rPr>
                <a:t>smoothie</a:t>
              </a:r>
              <a:endParaRPr lang="en-FI" sz="1100" b="0" i="0">
                <a:latin typeface="+mn-lt"/>
              </a:endParaRPr>
            </a:p>
          </p:txBody>
        </p:sp>
        <p:sp>
          <p:nvSpPr>
            <p:cNvPr id="31" name="TextBox 30">
              <a:extLst>
                <a:ext uri="{FF2B5EF4-FFF2-40B4-BE49-F238E27FC236}">
                  <a16:creationId xmlns:a16="http://schemas.microsoft.com/office/drawing/2014/main" id="{53A1888C-BCE9-0640-B4D3-3EBF7BF68556}"/>
                </a:ext>
              </a:extLst>
            </p:cNvPr>
            <p:cNvSpPr txBox="1"/>
            <p:nvPr userDrawn="1"/>
          </p:nvSpPr>
          <p:spPr>
            <a:xfrm rot="16200000">
              <a:off x="-1726635" y="6150296"/>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2" name="TextBox 31">
              <a:extLst>
                <a:ext uri="{FF2B5EF4-FFF2-40B4-BE49-F238E27FC236}">
                  <a16:creationId xmlns:a16="http://schemas.microsoft.com/office/drawing/2014/main" id="{F7A5C2D2-07FE-DA47-9E5C-4C9529C615C0}"/>
                </a:ext>
              </a:extLst>
            </p:cNvPr>
            <p:cNvSpPr txBox="1"/>
            <p:nvPr userDrawn="1"/>
          </p:nvSpPr>
          <p:spPr>
            <a:xfrm rot="16200000">
              <a:off x="-1726635" y="5306214"/>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3" name="TextBox 32">
              <a:extLst>
                <a:ext uri="{FF2B5EF4-FFF2-40B4-BE49-F238E27FC236}">
                  <a16:creationId xmlns:a16="http://schemas.microsoft.com/office/drawing/2014/main" id="{358DC66A-05B9-8547-BD04-E3557F77FAB8}"/>
                </a:ext>
              </a:extLst>
            </p:cNvPr>
            <p:cNvSpPr txBox="1"/>
            <p:nvPr userDrawn="1"/>
          </p:nvSpPr>
          <p:spPr>
            <a:xfrm rot="16200000">
              <a:off x="-1726635" y="4402929"/>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4" name="TextBox 33">
              <a:extLst>
                <a:ext uri="{FF2B5EF4-FFF2-40B4-BE49-F238E27FC236}">
                  <a16:creationId xmlns:a16="http://schemas.microsoft.com/office/drawing/2014/main" id="{F7235BB5-E89A-A241-8A3D-BF8C98F2C2D8}"/>
                </a:ext>
              </a:extLst>
            </p:cNvPr>
            <p:cNvSpPr txBox="1"/>
            <p:nvPr userDrawn="1"/>
          </p:nvSpPr>
          <p:spPr>
            <a:xfrm rot="16200000">
              <a:off x="-1726635" y="3506014"/>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5" name="TextBox 34">
              <a:extLst>
                <a:ext uri="{FF2B5EF4-FFF2-40B4-BE49-F238E27FC236}">
                  <a16:creationId xmlns:a16="http://schemas.microsoft.com/office/drawing/2014/main" id="{D1F7AE7A-C9D8-2A49-B80B-2E9C2CEC2DD5}"/>
                </a:ext>
              </a:extLst>
            </p:cNvPr>
            <p:cNvSpPr txBox="1"/>
            <p:nvPr userDrawn="1"/>
          </p:nvSpPr>
          <p:spPr>
            <a:xfrm rot="16200000">
              <a:off x="-1726635" y="2641918"/>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6" name="TextBox 35">
              <a:extLst>
                <a:ext uri="{FF2B5EF4-FFF2-40B4-BE49-F238E27FC236}">
                  <a16:creationId xmlns:a16="http://schemas.microsoft.com/office/drawing/2014/main" id="{B732FCE3-6B39-254A-9F27-01493F244E81}"/>
                </a:ext>
              </a:extLst>
            </p:cNvPr>
            <p:cNvSpPr txBox="1"/>
            <p:nvPr userDrawn="1"/>
          </p:nvSpPr>
          <p:spPr>
            <a:xfrm rot="16200000">
              <a:off x="-1726635" y="1777822"/>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7" name="TextBox 36">
              <a:extLst>
                <a:ext uri="{FF2B5EF4-FFF2-40B4-BE49-F238E27FC236}">
                  <a16:creationId xmlns:a16="http://schemas.microsoft.com/office/drawing/2014/main" id="{B4B9DA97-F029-2A4F-A8A8-BE7A84A17DFB}"/>
                </a:ext>
              </a:extLst>
            </p:cNvPr>
            <p:cNvSpPr txBox="1"/>
            <p:nvPr userDrawn="1"/>
          </p:nvSpPr>
          <p:spPr>
            <a:xfrm rot="16200000">
              <a:off x="-1726635" y="841718"/>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8" name="TextBox 37">
              <a:extLst>
                <a:ext uri="{FF2B5EF4-FFF2-40B4-BE49-F238E27FC236}">
                  <a16:creationId xmlns:a16="http://schemas.microsoft.com/office/drawing/2014/main" id="{901446F1-F283-9B42-80CC-74D4AB06A0A2}"/>
                </a:ext>
              </a:extLst>
            </p:cNvPr>
            <p:cNvSpPr txBox="1"/>
            <p:nvPr userDrawn="1"/>
          </p:nvSpPr>
          <p:spPr>
            <a:xfrm rot="16200000">
              <a:off x="-1726635" y="-22378"/>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grpSp>
      <p:sp>
        <p:nvSpPr>
          <p:cNvPr id="21" name="Rectangle 20">
            <a:extLst>
              <a:ext uri="{FF2B5EF4-FFF2-40B4-BE49-F238E27FC236}">
                <a16:creationId xmlns:a16="http://schemas.microsoft.com/office/drawing/2014/main" id="{94033F7A-8E83-E04D-AB41-5D7A99CFE14D}"/>
              </a:ext>
            </a:extLst>
          </p:cNvPr>
          <p:cNvSpPr/>
          <p:nvPr userDrawn="1"/>
        </p:nvSpPr>
        <p:spPr>
          <a:xfrm rot="5400000">
            <a:off x="263086" y="-2792632"/>
            <a:ext cx="1970380" cy="2494548"/>
          </a:xfrm>
          <a:prstGeom prst="rect">
            <a:avLst/>
          </a:prstGeom>
          <a:solidFill>
            <a:srgbClr val="E8114B"/>
          </a:solidFill>
          <a:ln w="12700">
            <a:no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22" name="TextBox 21">
            <a:extLst>
              <a:ext uri="{FF2B5EF4-FFF2-40B4-BE49-F238E27FC236}">
                <a16:creationId xmlns:a16="http://schemas.microsoft.com/office/drawing/2014/main" id="{EBC0ABD6-61E1-9545-A711-E47F43669A49}"/>
              </a:ext>
            </a:extLst>
          </p:cNvPr>
          <p:cNvSpPr txBox="1"/>
          <p:nvPr userDrawn="1"/>
        </p:nvSpPr>
        <p:spPr>
          <a:xfrm>
            <a:off x="348808" y="-2157912"/>
            <a:ext cx="1782836" cy="1231106"/>
          </a:xfrm>
          <a:prstGeom prst="rect">
            <a:avLst/>
          </a:prstGeom>
          <a:noFill/>
        </p:spPr>
        <p:txBody>
          <a:bodyPr wrap="square" lIns="0" tIns="0" rIns="0" bIns="0" rtlCol="0">
            <a:spAutoFit/>
          </a:bodyPr>
          <a:lstStyle/>
          <a:p>
            <a:r>
              <a:rPr lang="en-FI" sz="1600" b="0" i="0">
                <a:solidFill>
                  <a:schemeClr val="bg1"/>
                </a:solidFill>
                <a:latin typeface="+mn-lt"/>
              </a:rPr>
              <a:t>Muista säilyttää </a:t>
            </a:r>
            <a:r>
              <a:rPr lang="en-FI" sz="1600" b="0" i="0">
                <a:solidFill>
                  <a:schemeClr val="bg1"/>
                </a:solidFill>
                <a:latin typeface="+mj-lt"/>
              </a:rPr>
              <a:t>kohteen</a:t>
            </a:r>
            <a:r>
              <a:rPr lang="en-FI" sz="1600" b="0" i="0">
                <a:solidFill>
                  <a:schemeClr val="bg1"/>
                </a:solidFill>
                <a:latin typeface="+mn-lt"/>
              </a:rPr>
              <a:t> </a:t>
            </a:r>
            <a:r>
              <a:rPr lang="en-FI" sz="1600" b="0" i="0">
                <a:solidFill>
                  <a:schemeClr val="bg1"/>
                </a:solidFill>
                <a:latin typeface="+mj-lt"/>
              </a:rPr>
              <a:t>teema </a:t>
            </a:r>
            <a:r>
              <a:rPr lang="en-FI" sz="1600" b="0" i="0">
                <a:solidFill>
                  <a:schemeClr val="bg1"/>
                </a:solidFill>
                <a:latin typeface="+mn-lt"/>
              </a:rPr>
              <a:t>jos tuot vanhoja kalvoja osaksi esitystäsi!</a:t>
            </a:r>
          </a:p>
        </p:txBody>
      </p:sp>
      <p:sp>
        <p:nvSpPr>
          <p:cNvPr id="39" name="Dian numeron paikkamerkki 38">
            <a:extLst>
              <a:ext uri="{FF2B5EF4-FFF2-40B4-BE49-F238E27FC236}">
                <a16:creationId xmlns:a16="http://schemas.microsoft.com/office/drawing/2014/main" id="{DD76F944-88E7-44E6-A00A-B708CD1CB3CA}"/>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3612514049"/>
      </p:ext>
    </p:extLst>
  </p:cSld>
  <p:clrMap bg1="lt1" tx1="dk1" bg2="lt2" tx2="dk2" accent1="accent1" accent2="accent2" accent3="accent3" accent4="accent4" accent5="accent5" accent6="accent6" hlink="hlink" folHlink="folHlink"/>
  <p:sldLayoutIdLst>
    <p:sldLayoutId id="2147486091" r:id="rId1"/>
    <p:sldLayoutId id="2147486097" r:id="rId2"/>
    <p:sldLayoutId id="2147486096" r:id="rId3"/>
    <p:sldLayoutId id="2147486092" r:id="rId4"/>
    <p:sldLayoutId id="2147486082" r:id="rId5"/>
    <p:sldLayoutId id="2147486083" r:id="rId6"/>
    <p:sldLayoutId id="2147486117" r:id="rId7"/>
    <p:sldLayoutId id="2147486099" r:id="rId8"/>
    <p:sldLayoutId id="2147486078" r:id="rId9"/>
    <p:sldLayoutId id="2147486094" r:id="rId10"/>
    <p:sldLayoutId id="2147486075" r:id="rId11"/>
    <p:sldLayoutId id="2147486074" r:id="rId12"/>
    <p:sldLayoutId id="2147486086" r:id="rId13"/>
    <p:sldLayoutId id="2147486087" r:id="rId14"/>
    <p:sldLayoutId id="2147486084" r:id="rId15"/>
    <p:sldLayoutId id="2147486095" r:id="rId16"/>
    <p:sldLayoutId id="2147486085" r:id="rId17"/>
    <p:sldLayoutId id="2147486150" r:id="rId18"/>
  </p:sldLayoutIdLst>
  <p:hf hdr="0" ftr="0" dt="0"/>
  <p:txStyles>
    <p:titleStyle>
      <a:lvl1pPr algn="l" defTabSz="609585" rtl="0" eaLnBrk="1" latinLnBrk="0" hangingPunct="1">
        <a:spcBef>
          <a:spcPct val="0"/>
        </a:spcBef>
        <a:buNone/>
        <a:defRPr sz="3200" b="0" i="0" kern="1200">
          <a:solidFill>
            <a:schemeClr val="tx1"/>
          </a:solidFill>
          <a:latin typeface="+mj-lt"/>
          <a:ea typeface="+mj-ea"/>
          <a:cs typeface="Arial Black"/>
        </a:defRPr>
      </a:lvl1pPr>
    </p:titleStyle>
    <p:bodyStyle>
      <a:lvl1pPr marL="239178" indent="-239178" algn="l" defTabSz="609585" rtl="0" eaLnBrk="1" latinLnBrk="0" hangingPunct="1">
        <a:spcBef>
          <a:spcPct val="20000"/>
        </a:spcBef>
        <a:buFont typeface="Lucida Grande"/>
        <a:buChar char="-"/>
        <a:defRPr sz="2133" b="0" i="0" kern="1200">
          <a:solidFill>
            <a:schemeClr val="tx1"/>
          </a:solidFill>
          <a:latin typeface="+mn-lt"/>
          <a:ea typeface="+mn-ea"/>
          <a:cs typeface="Georgia"/>
        </a:defRPr>
      </a:lvl1pPr>
      <a:lvl2pPr marL="476239" indent="-237061" algn="l" defTabSz="609585" rtl="0" eaLnBrk="1" latinLnBrk="0" hangingPunct="1">
        <a:spcBef>
          <a:spcPct val="20000"/>
        </a:spcBef>
        <a:buFont typeface="Georgia" panose="02040502050405020303" pitchFamily="18" charset="0"/>
        <a:buChar char="–"/>
        <a:defRPr sz="1867" b="0" i="0" kern="1200">
          <a:solidFill>
            <a:schemeClr val="tx1"/>
          </a:solidFill>
          <a:latin typeface="+mn-lt"/>
          <a:ea typeface="+mn-ea"/>
          <a:cs typeface="Georgia"/>
        </a:defRPr>
      </a:lvl2pPr>
      <a:lvl3pPr marL="715415"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3pPr>
      <a:lvl4pPr marL="960943"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4pPr>
      <a:lvl5pPr marL="2438339" indent="0" algn="ctr" defTabSz="609585" rtl="0" eaLnBrk="1" latinLnBrk="0" hangingPunct="1">
        <a:spcBef>
          <a:spcPct val="20000"/>
        </a:spcBef>
        <a:buFont typeface="Arial"/>
        <a:buNone/>
        <a:defRPr sz="1867" kern="1200">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386">
          <p15:clr>
            <a:srgbClr val="F26B43"/>
          </p15:clr>
        </p15:guide>
        <p15:guide id="4" pos="2933">
          <p15:clr>
            <a:srgbClr val="F26B43"/>
          </p15:clr>
        </p15:guide>
        <p15:guide id="5" pos="2479">
          <p15:clr>
            <a:srgbClr val="F26B43"/>
          </p15:clr>
        </p15:guide>
        <p15:guide id="6" pos="2026">
          <p15:clr>
            <a:srgbClr val="F26B43"/>
          </p15:clr>
        </p15:guide>
        <p15:guide id="7" pos="1572">
          <p15:clr>
            <a:srgbClr val="F26B43"/>
          </p15:clr>
        </p15:guide>
        <p15:guide id="8" pos="1118">
          <p15:clr>
            <a:srgbClr val="F26B43"/>
          </p15:clr>
        </p15:guide>
        <p15:guide id="9" pos="665">
          <p15:clr>
            <a:srgbClr val="F26B43"/>
          </p15:clr>
        </p15:guide>
        <p15:guide id="10" pos="211">
          <p15:clr>
            <a:srgbClr val="F26B43"/>
          </p15:clr>
        </p15:guide>
        <p15:guide id="11" pos="4294">
          <p15:clr>
            <a:srgbClr val="F26B43"/>
          </p15:clr>
        </p15:guide>
        <p15:guide id="12" pos="4747">
          <p15:clr>
            <a:srgbClr val="F26B43"/>
          </p15:clr>
        </p15:guide>
        <p15:guide id="13" pos="5201">
          <p15:clr>
            <a:srgbClr val="F26B43"/>
          </p15:clr>
        </p15:guide>
        <p15:guide id="14" pos="5654">
          <p15:clr>
            <a:srgbClr val="F26B43"/>
          </p15:clr>
        </p15:guide>
        <p15:guide id="15" pos="6108">
          <p15:clr>
            <a:srgbClr val="F26B43"/>
          </p15:clr>
        </p15:guide>
        <p15:guide id="16" pos="6562">
          <p15:clr>
            <a:srgbClr val="F26B43"/>
          </p15:clr>
        </p15:guide>
        <p15:guide id="17" pos="7015">
          <p15:clr>
            <a:srgbClr val="F26B43"/>
          </p15:clr>
        </p15:guide>
        <p15:guide id="18" pos="7469">
          <p15:clr>
            <a:srgbClr val="F26B43"/>
          </p15:clr>
        </p15:guide>
        <p15:guide id="19" orient="horz" pos="1706">
          <p15:clr>
            <a:srgbClr val="F26B43"/>
          </p15:clr>
        </p15:guide>
        <p15:guide id="20" orient="horz" pos="1253">
          <p15:clr>
            <a:srgbClr val="F26B43"/>
          </p15:clr>
        </p15:guide>
        <p15:guide id="21" orient="horz" pos="799">
          <p15:clr>
            <a:srgbClr val="F26B43"/>
          </p15:clr>
        </p15:guide>
        <p15:guide id="22" orient="horz" pos="346">
          <p15:clr>
            <a:srgbClr val="F26B43"/>
          </p15:clr>
        </p15:guide>
        <p15:guide id="23" orient="horz" pos="2614">
          <p15:clr>
            <a:srgbClr val="F26B43"/>
          </p15:clr>
        </p15:guide>
        <p15:guide id="24" orient="horz" pos="3067">
          <p15:clr>
            <a:srgbClr val="F26B43"/>
          </p15:clr>
        </p15:guide>
        <p15:guide id="25" orient="horz" pos="3521">
          <p15:clr>
            <a:srgbClr val="F26B43"/>
          </p15:clr>
        </p15:guide>
        <p15:guide id="26" orient="horz" pos="3974">
          <p15:clr>
            <a:srgbClr val="F26B43"/>
          </p15:clr>
        </p15:guide>
        <p15:guide id="27" orient="horz" pos="119">
          <p15:clr>
            <a:srgbClr val="F26B43"/>
          </p15:clr>
        </p15:guide>
        <p15:guide id="28" orient="horz" pos="232">
          <p15:clr>
            <a:srgbClr val="F26B43"/>
          </p15:clr>
        </p15:guide>
        <p15:guide id="30" orient="horz">
          <p15:clr>
            <a:srgbClr val="F26B43"/>
          </p15:clr>
        </p15:guide>
        <p15:guide id="31" orient="horz" pos="4088">
          <p15:clr>
            <a:srgbClr val="F26B43"/>
          </p15:clr>
        </p15:guide>
        <p15:guide id="33" orient="horz" pos="4201">
          <p15:clr>
            <a:srgbClr val="F26B43"/>
          </p15:clr>
        </p15:guide>
        <p15:guide id="34" orient="horz" pos="4320">
          <p15:clr>
            <a:srgbClr val="F26B43"/>
          </p15:clr>
        </p15:guide>
        <p15:guide id="35" pos="7582">
          <p15:clr>
            <a:srgbClr val="F26B43"/>
          </p15:clr>
        </p15:guide>
        <p15:guide id="37" pos="98">
          <p15:clr>
            <a:srgbClr val="F26B43"/>
          </p15:clr>
        </p15:guide>
        <p15:guide id="39">
          <p15:clr>
            <a:srgbClr val="F26B43"/>
          </p15:clr>
        </p15:guide>
        <p15:guide id="40" pos="76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Otsikon paikkamerkki 1"/>
          <p:cNvSpPr>
            <a:spLocks noGrp="1"/>
          </p:cNvSpPr>
          <p:nvPr>
            <p:ph type="title"/>
          </p:nvPr>
        </p:nvSpPr>
        <p:spPr>
          <a:xfrm>
            <a:off x="623392" y="356659"/>
            <a:ext cx="10945216" cy="1078364"/>
          </a:xfrm>
          <a:prstGeom prst="rect">
            <a:avLst/>
          </a:prstGeom>
        </p:spPr>
        <p:txBody>
          <a:bodyPr vert="horz" lIns="0" tIns="0" rIns="0" bIns="0" rtlCol="0" anchor="ctr" anchorCtr="0">
            <a:noAutofit/>
          </a:bodyPr>
          <a:lstStyle/>
          <a:p>
            <a:r>
              <a:rPr lang="fi-FI"/>
              <a:t>Muokkaa ots. perustyyl. napsautt.</a:t>
            </a:r>
          </a:p>
        </p:txBody>
      </p:sp>
      <p:sp>
        <p:nvSpPr>
          <p:cNvPr id="17" name="Tekstin paikkamerkki 2"/>
          <p:cNvSpPr>
            <a:spLocks noGrp="1"/>
          </p:cNvSpPr>
          <p:nvPr>
            <p:ph type="body" idx="1"/>
          </p:nvPr>
        </p:nvSpPr>
        <p:spPr>
          <a:xfrm>
            <a:off x="623392" y="1604797"/>
            <a:ext cx="10945216" cy="4416491"/>
          </a:xfrm>
          <a:prstGeom prst="rect">
            <a:avLst/>
          </a:prstGeom>
        </p:spPr>
        <p:txBody>
          <a:bodyPr vert="horz" lIns="0" tIns="0" rIns="0" bIns="0" rtlCol="0" anchor="t" anchorCtr="0">
            <a:noAutofit/>
          </a:bodyPr>
          <a:lstStyle/>
          <a:p>
            <a:pPr lvl="0"/>
            <a:r>
              <a:rPr lang="fi-FI" err="1"/>
              <a:t>Click</a:t>
            </a:r>
            <a:r>
              <a:rPr lang="fi-FI"/>
              <a:t> to </a:t>
            </a:r>
            <a:r>
              <a:rPr lang="fi-FI" err="1"/>
              <a:t>edit</a:t>
            </a:r>
            <a:r>
              <a:rPr lang="fi-FI"/>
              <a:t> </a:t>
            </a:r>
            <a:r>
              <a:rPr lang="fi-FI" err="1"/>
              <a:t>Master</a:t>
            </a:r>
            <a:r>
              <a:rPr lang="fi-FI"/>
              <a:t> </a:t>
            </a:r>
            <a:r>
              <a:rPr lang="fi-FI" err="1"/>
              <a:t>text</a:t>
            </a:r>
            <a:r>
              <a:rPr lang="fi-FI"/>
              <a:t> </a:t>
            </a:r>
            <a:r>
              <a:rPr lang="fi-FI" err="1"/>
              <a:t>styles</a:t>
            </a:r>
            <a:endParaRPr lang="fi-FI"/>
          </a:p>
          <a:p>
            <a:pPr lvl="1"/>
            <a:r>
              <a:rPr lang="fi-FI"/>
              <a:t>Second </a:t>
            </a:r>
            <a:r>
              <a:rPr lang="fi-FI" err="1"/>
              <a:t>level</a:t>
            </a:r>
            <a:endParaRPr lang="fi-FI"/>
          </a:p>
          <a:p>
            <a:pPr lvl="2"/>
            <a:r>
              <a:rPr lang="fi-FI"/>
              <a:t>Third </a:t>
            </a:r>
            <a:r>
              <a:rPr lang="fi-FI" err="1"/>
              <a:t>level</a:t>
            </a:r>
            <a:endParaRPr lang="fi-FI"/>
          </a:p>
          <a:p>
            <a:pPr lvl="3"/>
            <a:r>
              <a:rPr lang="fi-FI" err="1"/>
              <a:t>Fourth</a:t>
            </a:r>
            <a:r>
              <a:rPr lang="fi-FI"/>
              <a:t> </a:t>
            </a:r>
            <a:r>
              <a:rPr lang="fi-FI" err="1"/>
              <a:t>level</a:t>
            </a:r>
            <a:endParaRPr lang="fi-FI"/>
          </a:p>
          <a:p>
            <a:pPr lvl="0"/>
            <a:endParaRPr lang="fi-FI"/>
          </a:p>
          <a:p>
            <a:pPr lvl="0"/>
            <a:endParaRPr lang="fi-FI"/>
          </a:p>
        </p:txBody>
      </p:sp>
    </p:spTree>
    <p:extLst>
      <p:ext uri="{BB962C8B-B14F-4D97-AF65-F5344CB8AC3E}">
        <p14:creationId xmlns:p14="http://schemas.microsoft.com/office/powerpoint/2010/main" val="3722891863"/>
      </p:ext>
    </p:extLst>
  </p:cSld>
  <p:clrMap bg1="lt1" tx1="dk1" bg2="lt2" tx2="dk2" accent1="accent1" accent2="accent2" accent3="accent3" accent4="accent4" accent5="accent5" accent6="accent6" hlink="hlink" folHlink="folHlink"/>
  <p:sldLayoutIdLst>
    <p:sldLayoutId id="2147486153" r:id="rId1"/>
    <p:sldLayoutId id="2147486154" r:id="rId2"/>
    <p:sldLayoutId id="2147486155" r:id="rId3"/>
    <p:sldLayoutId id="2147486156" r:id="rId4"/>
    <p:sldLayoutId id="2147486157" r:id="rId5"/>
    <p:sldLayoutId id="2147486158" r:id="rId6"/>
    <p:sldLayoutId id="2147486159" r:id="rId7"/>
    <p:sldLayoutId id="2147486160" r:id="rId8"/>
    <p:sldLayoutId id="2147486161" r:id="rId9"/>
    <p:sldLayoutId id="2147486162" r:id="rId10"/>
    <p:sldLayoutId id="2147486163" r:id="rId11"/>
    <p:sldLayoutId id="2147486164" r:id="rId12"/>
    <p:sldLayoutId id="2147486165" r:id="rId13"/>
    <p:sldLayoutId id="2147486166" r:id="rId14"/>
    <p:sldLayoutId id="2147486167" r:id="rId15"/>
    <p:sldLayoutId id="2147486168" r:id="rId16"/>
    <p:sldLayoutId id="2147486169" r:id="rId17"/>
    <p:sldLayoutId id="2147486171" r:id="rId18"/>
    <p:sldLayoutId id="2147486173" r:id="rId19"/>
    <p:sldLayoutId id="2147486175" r:id="rId20"/>
    <p:sldLayoutId id="2147486177" r:id="rId21"/>
    <p:sldLayoutId id="2147486180" r:id="rId22"/>
    <p:sldLayoutId id="2147486181" r:id="rId23"/>
    <p:sldLayoutId id="2147486183" r:id="rId24"/>
    <p:sldLayoutId id="2147486185" r:id="rId25"/>
    <p:sldLayoutId id="2147486188" r:id="rId26"/>
    <p:sldLayoutId id="2147486189" r:id="rId27"/>
    <p:sldLayoutId id="2147486190" r:id="rId28"/>
    <p:sldLayoutId id="2147486191" r:id="rId29"/>
    <p:sldLayoutId id="2147486192" r:id="rId30"/>
    <p:sldLayoutId id="2147486207" r:id="rId31"/>
    <p:sldLayoutId id="2147486210" r:id="rId32"/>
  </p:sldLayoutIdLst>
  <p:hf hdr="0" ftr="0" dt="0"/>
  <p:txStyles>
    <p:titleStyle>
      <a:lvl1pPr algn="l" defTabSz="609585" rtl="0" eaLnBrk="1" latinLnBrk="0" hangingPunct="1">
        <a:spcBef>
          <a:spcPct val="0"/>
        </a:spcBef>
        <a:buNone/>
        <a:defRPr sz="3200" b="0" i="0" kern="1200">
          <a:solidFill>
            <a:schemeClr val="tx1"/>
          </a:solidFill>
          <a:latin typeface="+mj-lt"/>
          <a:ea typeface="+mj-ea"/>
          <a:cs typeface="Arial Black"/>
        </a:defRPr>
      </a:lvl1pPr>
    </p:titleStyle>
    <p:bodyStyle>
      <a:lvl1pPr marL="239178" indent="-239178" algn="l" defTabSz="609585" rtl="0" eaLnBrk="1" latinLnBrk="0" hangingPunct="1">
        <a:spcBef>
          <a:spcPct val="20000"/>
        </a:spcBef>
        <a:buFont typeface="Lucida Grande"/>
        <a:buChar char="-"/>
        <a:defRPr sz="2133" b="0" i="0" kern="1200">
          <a:solidFill>
            <a:schemeClr val="tx1"/>
          </a:solidFill>
          <a:latin typeface="+mn-lt"/>
          <a:ea typeface="+mn-ea"/>
          <a:cs typeface="Georgia"/>
        </a:defRPr>
      </a:lvl1pPr>
      <a:lvl2pPr marL="476239" indent="-237061" algn="l" defTabSz="609585" rtl="0" eaLnBrk="1" latinLnBrk="0" hangingPunct="1">
        <a:spcBef>
          <a:spcPct val="20000"/>
        </a:spcBef>
        <a:buFont typeface="Georgia" panose="02040502050405020303" pitchFamily="18" charset="0"/>
        <a:buChar char="–"/>
        <a:defRPr sz="1867" b="0" i="0" kern="1200">
          <a:solidFill>
            <a:schemeClr val="tx1"/>
          </a:solidFill>
          <a:latin typeface="+mn-lt"/>
          <a:ea typeface="+mn-ea"/>
          <a:cs typeface="Georgia"/>
        </a:defRPr>
      </a:lvl2pPr>
      <a:lvl3pPr marL="715415"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3pPr>
      <a:lvl4pPr marL="960943"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4pPr>
      <a:lvl5pPr marL="2438339" indent="0" algn="ctr" defTabSz="609585" rtl="0" eaLnBrk="1" latinLnBrk="0" hangingPunct="1">
        <a:spcBef>
          <a:spcPct val="20000"/>
        </a:spcBef>
        <a:buFont typeface="Arial"/>
        <a:buNone/>
        <a:defRPr sz="1867" kern="1200">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942AC74-591F-8E4A-94B1-02D5D050B810}"/>
              </a:ext>
            </a:extLst>
          </p:cNvPr>
          <p:cNvGrpSpPr/>
          <p:nvPr userDrawn="1"/>
        </p:nvGrpSpPr>
        <p:grpSpPr>
          <a:xfrm rot="5400000">
            <a:off x="6718948" y="-6033220"/>
            <a:ext cx="1970380" cy="8975724"/>
            <a:chOff x="-2291223" y="-378956"/>
            <a:chExt cx="1970380" cy="8975724"/>
          </a:xfrm>
        </p:grpSpPr>
        <p:sp>
          <p:nvSpPr>
            <p:cNvPr id="19" name="Rectangle 18">
              <a:extLst>
                <a:ext uri="{FF2B5EF4-FFF2-40B4-BE49-F238E27FC236}">
                  <a16:creationId xmlns:a16="http://schemas.microsoft.com/office/drawing/2014/main" id="{4C344630-F2C6-6B44-BF25-FA0D6C3FA0CE}"/>
                </a:ext>
              </a:extLst>
            </p:cNvPr>
            <p:cNvSpPr/>
            <p:nvPr userDrawn="1"/>
          </p:nvSpPr>
          <p:spPr>
            <a:xfrm>
              <a:off x="-2291223" y="-378956"/>
              <a:ext cx="1970380" cy="8975724"/>
            </a:xfrm>
            <a:prstGeom prst="rect">
              <a:avLst/>
            </a:prstGeom>
            <a:solidFill>
              <a:schemeClr val="bg1"/>
            </a:solidFill>
            <a:ln w="1270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10" name="Ellipsi 28">
              <a:extLst>
                <a:ext uri="{FF2B5EF4-FFF2-40B4-BE49-F238E27FC236}">
                  <a16:creationId xmlns:a16="http://schemas.microsoft.com/office/drawing/2014/main" id="{F3F0AC9E-66AF-494F-8DFF-41330C711249}"/>
                </a:ext>
              </a:extLst>
            </p:cNvPr>
            <p:cNvSpPr/>
            <p:nvPr userDrawn="1"/>
          </p:nvSpPr>
          <p:spPr>
            <a:xfrm>
              <a:off x="-1297651" y="-80"/>
              <a:ext cx="719816" cy="697109"/>
            </a:xfrm>
            <a:prstGeom prst="ellipse">
              <a:avLst/>
            </a:prstGeom>
            <a:solidFill>
              <a:srgbClr val="FDE8ED"/>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1" name="Ellipsi 29">
              <a:extLst>
                <a:ext uri="{FF2B5EF4-FFF2-40B4-BE49-F238E27FC236}">
                  <a16:creationId xmlns:a16="http://schemas.microsoft.com/office/drawing/2014/main" id="{A11359AA-621E-3346-9DBF-AB1C0C0941D5}"/>
                </a:ext>
              </a:extLst>
            </p:cNvPr>
            <p:cNvSpPr/>
            <p:nvPr userDrawn="1"/>
          </p:nvSpPr>
          <p:spPr>
            <a:xfrm>
              <a:off x="-1297651" y="880127"/>
              <a:ext cx="719816" cy="697109"/>
            </a:xfrm>
            <a:prstGeom prst="ellipse">
              <a:avLst/>
            </a:prstGeom>
            <a:solidFill>
              <a:srgbClr val="FACDD9"/>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2" name="Ellipsi 30">
              <a:extLst>
                <a:ext uri="{FF2B5EF4-FFF2-40B4-BE49-F238E27FC236}">
                  <a16:creationId xmlns:a16="http://schemas.microsoft.com/office/drawing/2014/main" id="{2A9DC023-53D8-9344-99D2-B8E357D6D572}"/>
                </a:ext>
              </a:extLst>
            </p:cNvPr>
            <p:cNvSpPr/>
            <p:nvPr userDrawn="1"/>
          </p:nvSpPr>
          <p:spPr>
            <a:xfrm>
              <a:off x="-1297651" y="1760254"/>
              <a:ext cx="719816" cy="697109"/>
            </a:xfrm>
            <a:prstGeom prst="ellipse">
              <a:avLst/>
            </a:prstGeom>
            <a:solidFill>
              <a:srgbClr val="FFEAD3"/>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3" name="Ellipsi 31">
              <a:extLst>
                <a:ext uri="{FF2B5EF4-FFF2-40B4-BE49-F238E27FC236}">
                  <a16:creationId xmlns:a16="http://schemas.microsoft.com/office/drawing/2014/main" id="{0A2A179C-255F-D04B-80FF-42967DB7F036}"/>
                </a:ext>
              </a:extLst>
            </p:cNvPr>
            <p:cNvSpPr/>
            <p:nvPr userDrawn="1"/>
          </p:nvSpPr>
          <p:spPr>
            <a:xfrm>
              <a:off x="-1297691" y="2640381"/>
              <a:ext cx="719816" cy="697109"/>
            </a:xfrm>
            <a:prstGeom prst="ellipse">
              <a:avLst/>
            </a:prstGeom>
            <a:solidFill>
              <a:srgbClr val="FFEF7F"/>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4" name="Ellipsi 32">
              <a:extLst>
                <a:ext uri="{FF2B5EF4-FFF2-40B4-BE49-F238E27FC236}">
                  <a16:creationId xmlns:a16="http://schemas.microsoft.com/office/drawing/2014/main" id="{AB17063A-4624-F54B-B3EF-CE2D6E04A700}"/>
                </a:ext>
              </a:extLst>
            </p:cNvPr>
            <p:cNvSpPr/>
            <p:nvPr userDrawn="1"/>
          </p:nvSpPr>
          <p:spPr>
            <a:xfrm>
              <a:off x="-1297691" y="3520508"/>
              <a:ext cx="719816" cy="697109"/>
            </a:xfrm>
            <a:prstGeom prst="ellipse">
              <a:avLst/>
            </a:prstGeom>
            <a:solidFill>
              <a:srgbClr val="E0F3D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5" name="Ellipsi 32">
              <a:extLst>
                <a:ext uri="{FF2B5EF4-FFF2-40B4-BE49-F238E27FC236}">
                  <a16:creationId xmlns:a16="http://schemas.microsoft.com/office/drawing/2014/main" id="{830807A7-7F2F-9949-880E-4F00B349204B}"/>
                </a:ext>
              </a:extLst>
            </p:cNvPr>
            <p:cNvSpPr/>
            <p:nvPr userDrawn="1"/>
          </p:nvSpPr>
          <p:spPr>
            <a:xfrm>
              <a:off x="-1297691" y="4400635"/>
              <a:ext cx="719816" cy="697109"/>
            </a:xfrm>
            <a:prstGeom prst="ellipse">
              <a:avLst/>
            </a:prstGeom>
            <a:solidFill>
              <a:srgbClr val="BFE0D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6" name="Ellipsi 32">
              <a:extLst>
                <a:ext uri="{FF2B5EF4-FFF2-40B4-BE49-F238E27FC236}">
                  <a16:creationId xmlns:a16="http://schemas.microsoft.com/office/drawing/2014/main" id="{F5891E7E-86DE-AA41-9599-DAFDA72B46F3}"/>
                </a:ext>
              </a:extLst>
            </p:cNvPr>
            <p:cNvSpPr/>
            <p:nvPr userDrawn="1"/>
          </p:nvSpPr>
          <p:spPr>
            <a:xfrm>
              <a:off x="-1297691" y="5280762"/>
              <a:ext cx="719816" cy="697109"/>
            </a:xfrm>
            <a:prstGeom prst="ellipse">
              <a:avLst/>
            </a:prstGeom>
            <a:solidFill>
              <a:srgbClr val="D7F2FA"/>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7" name="Ellipsi 32">
              <a:extLst>
                <a:ext uri="{FF2B5EF4-FFF2-40B4-BE49-F238E27FC236}">
                  <a16:creationId xmlns:a16="http://schemas.microsoft.com/office/drawing/2014/main" id="{A75BE3D2-9926-C94A-926D-1C717ED44BE3}"/>
                </a:ext>
              </a:extLst>
            </p:cNvPr>
            <p:cNvSpPr/>
            <p:nvPr userDrawn="1"/>
          </p:nvSpPr>
          <p:spPr>
            <a:xfrm>
              <a:off x="-1297663" y="6160891"/>
              <a:ext cx="719816" cy="697109"/>
            </a:xfrm>
            <a:prstGeom prst="ellipse">
              <a:avLst/>
            </a:prstGeom>
            <a:solidFill>
              <a:srgbClr val="C9DBEC"/>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2" name="Ellipsi 28">
              <a:extLst>
                <a:ext uri="{FF2B5EF4-FFF2-40B4-BE49-F238E27FC236}">
                  <a16:creationId xmlns:a16="http://schemas.microsoft.com/office/drawing/2014/main" id="{7A383D4D-06B8-9948-AF8E-B78F441800DF}"/>
                </a:ext>
              </a:extLst>
            </p:cNvPr>
            <p:cNvSpPr/>
            <p:nvPr userDrawn="1"/>
          </p:nvSpPr>
          <p:spPr>
            <a:xfrm>
              <a:off x="-1749222" y="-74"/>
              <a:ext cx="719816" cy="697109"/>
            </a:xfrm>
            <a:prstGeom prst="ellipse">
              <a:avLst/>
            </a:prstGeom>
            <a:solidFill>
              <a:srgbClr val="FBD1DC"/>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3" name="Ellipsi 29">
              <a:extLst>
                <a:ext uri="{FF2B5EF4-FFF2-40B4-BE49-F238E27FC236}">
                  <a16:creationId xmlns:a16="http://schemas.microsoft.com/office/drawing/2014/main" id="{10B226F3-256B-C149-9FE4-2169AC8BAA77}"/>
                </a:ext>
              </a:extLst>
            </p:cNvPr>
            <p:cNvSpPr/>
            <p:nvPr userDrawn="1"/>
          </p:nvSpPr>
          <p:spPr>
            <a:xfrm>
              <a:off x="-1749222" y="880127"/>
              <a:ext cx="719816" cy="697109"/>
            </a:xfrm>
            <a:prstGeom prst="ellipse">
              <a:avLst/>
            </a:prstGeom>
            <a:solidFill>
              <a:srgbClr val="E8114B"/>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4" name="Ellipsi 30">
              <a:extLst>
                <a:ext uri="{FF2B5EF4-FFF2-40B4-BE49-F238E27FC236}">
                  <a16:creationId xmlns:a16="http://schemas.microsoft.com/office/drawing/2014/main" id="{1E241F7E-51AD-624C-9C6B-71BB4FDD86EF}"/>
                </a:ext>
              </a:extLst>
            </p:cNvPr>
            <p:cNvSpPr/>
            <p:nvPr userDrawn="1"/>
          </p:nvSpPr>
          <p:spPr>
            <a:xfrm>
              <a:off x="-1749222" y="1760254"/>
              <a:ext cx="719816" cy="697109"/>
            </a:xfrm>
            <a:prstGeom prst="ellipse">
              <a:avLst/>
            </a:prstGeom>
            <a:solidFill>
              <a:srgbClr val="FF9F37"/>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5" name="Ellipsi 31">
              <a:extLst>
                <a:ext uri="{FF2B5EF4-FFF2-40B4-BE49-F238E27FC236}">
                  <a16:creationId xmlns:a16="http://schemas.microsoft.com/office/drawing/2014/main" id="{5DA7310D-F100-154F-9FD8-680FC89BCEBE}"/>
                </a:ext>
              </a:extLst>
            </p:cNvPr>
            <p:cNvSpPr/>
            <p:nvPr userDrawn="1"/>
          </p:nvSpPr>
          <p:spPr>
            <a:xfrm>
              <a:off x="-1749236" y="2640381"/>
              <a:ext cx="719816" cy="697109"/>
            </a:xfrm>
            <a:prstGeom prst="ellipse">
              <a:avLst/>
            </a:prstGeom>
            <a:solidFill>
              <a:srgbClr val="FFE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6" name="Ellipsi 32">
              <a:extLst>
                <a:ext uri="{FF2B5EF4-FFF2-40B4-BE49-F238E27FC236}">
                  <a16:creationId xmlns:a16="http://schemas.microsoft.com/office/drawing/2014/main" id="{7C47C4D0-D638-4744-8600-7DCFD3641E4D}"/>
                </a:ext>
              </a:extLst>
            </p:cNvPr>
            <p:cNvSpPr/>
            <p:nvPr userDrawn="1"/>
          </p:nvSpPr>
          <p:spPr>
            <a:xfrm>
              <a:off x="-1749236" y="3520508"/>
              <a:ext cx="719816" cy="697109"/>
            </a:xfrm>
            <a:prstGeom prst="ellipse">
              <a:avLst/>
            </a:prstGeom>
            <a:solidFill>
              <a:srgbClr val="73C92D"/>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7" name="Ellipsi 32">
              <a:extLst>
                <a:ext uri="{FF2B5EF4-FFF2-40B4-BE49-F238E27FC236}">
                  <a16:creationId xmlns:a16="http://schemas.microsoft.com/office/drawing/2014/main" id="{36513781-BCA3-1F42-BD7B-76EC009BCD7B}"/>
                </a:ext>
              </a:extLst>
            </p:cNvPr>
            <p:cNvSpPr/>
            <p:nvPr userDrawn="1"/>
          </p:nvSpPr>
          <p:spPr>
            <a:xfrm>
              <a:off x="-1749236" y="4400635"/>
              <a:ext cx="719816" cy="697109"/>
            </a:xfrm>
            <a:prstGeom prst="ellipse">
              <a:avLst/>
            </a:prstGeom>
            <a:solidFill>
              <a:srgbClr val="008549"/>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8" name="Ellipsi 32">
              <a:extLst>
                <a:ext uri="{FF2B5EF4-FFF2-40B4-BE49-F238E27FC236}">
                  <a16:creationId xmlns:a16="http://schemas.microsoft.com/office/drawing/2014/main" id="{E5A022FD-A22F-C84B-90E8-C84F58039CCA}"/>
                </a:ext>
              </a:extLst>
            </p:cNvPr>
            <p:cNvSpPr/>
            <p:nvPr userDrawn="1"/>
          </p:nvSpPr>
          <p:spPr>
            <a:xfrm>
              <a:off x="-1749236" y="5280762"/>
              <a:ext cx="719816" cy="697109"/>
            </a:xfrm>
            <a:prstGeom prst="ellipse">
              <a:avLst/>
            </a:prstGeom>
            <a:solidFill>
              <a:srgbClr val="75CFEB"/>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9" name="Ellipsi 32">
              <a:extLst>
                <a:ext uri="{FF2B5EF4-FFF2-40B4-BE49-F238E27FC236}">
                  <a16:creationId xmlns:a16="http://schemas.microsoft.com/office/drawing/2014/main" id="{EDB9634E-0B79-CD48-B1D8-F8816D614AEB}"/>
                </a:ext>
              </a:extLst>
            </p:cNvPr>
            <p:cNvSpPr/>
            <p:nvPr userDrawn="1"/>
          </p:nvSpPr>
          <p:spPr>
            <a:xfrm>
              <a:off x="-1749226" y="6160891"/>
              <a:ext cx="719816" cy="697109"/>
            </a:xfrm>
            <a:prstGeom prst="ellipse">
              <a:avLst/>
            </a:prstGeom>
            <a:solidFill>
              <a:srgbClr val="367ABA"/>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8" name="TextBox 17">
              <a:extLst>
                <a:ext uri="{FF2B5EF4-FFF2-40B4-BE49-F238E27FC236}">
                  <a16:creationId xmlns:a16="http://schemas.microsoft.com/office/drawing/2014/main" id="{868BBE36-0E53-8C44-A477-4D352CEC3254}"/>
                </a:ext>
              </a:extLst>
            </p:cNvPr>
            <p:cNvSpPr txBox="1"/>
            <p:nvPr userDrawn="1"/>
          </p:nvSpPr>
          <p:spPr>
            <a:xfrm rot="16200000">
              <a:off x="-1977822" y="7117573"/>
              <a:ext cx="1221261" cy="984885"/>
            </a:xfrm>
            <a:prstGeom prst="rect">
              <a:avLst/>
            </a:prstGeom>
            <a:noFill/>
          </p:spPr>
          <p:txBody>
            <a:bodyPr wrap="square" lIns="0" tIns="0" rIns="0" bIns="0" rtlCol="0">
              <a:spAutoFit/>
            </a:bodyPr>
            <a:lstStyle/>
            <a:p>
              <a:r>
                <a:rPr lang="en-FI" sz="1600" b="0" i="0">
                  <a:latin typeface="+mn-lt"/>
                </a:rPr>
                <a:t>Sitran väripaletti. Nappaa väri pipetillä.</a:t>
              </a:r>
            </a:p>
          </p:txBody>
        </p:sp>
        <p:sp>
          <p:nvSpPr>
            <p:cNvPr id="23" name="TextBox 22">
              <a:extLst>
                <a:ext uri="{FF2B5EF4-FFF2-40B4-BE49-F238E27FC236}">
                  <a16:creationId xmlns:a16="http://schemas.microsoft.com/office/drawing/2014/main" id="{1EF3FA64-3732-8A45-A7C2-8EAB4290F358}"/>
                </a:ext>
              </a:extLst>
            </p:cNvPr>
            <p:cNvSpPr txBox="1"/>
            <p:nvPr userDrawn="1"/>
          </p:nvSpPr>
          <p:spPr>
            <a:xfrm rot="16200000">
              <a:off x="-2443800" y="6429331"/>
              <a:ext cx="812801" cy="169277"/>
            </a:xfrm>
            <a:prstGeom prst="rect">
              <a:avLst/>
            </a:prstGeom>
            <a:noFill/>
          </p:spPr>
          <p:txBody>
            <a:bodyPr wrap="square" lIns="0" tIns="0" rIns="0" bIns="0" rtlCol="0">
              <a:spAutoFit/>
            </a:bodyPr>
            <a:lstStyle/>
            <a:p>
              <a:pPr algn="ctr"/>
              <a:r>
                <a:rPr lang="fi-FI" sz="1100" b="0" i="0">
                  <a:latin typeface="+mn-lt"/>
                </a:rPr>
                <a:t>Mustikka</a:t>
              </a:r>
              <a:endParaRPr lang="en-FI" sz="1100" b="0" i="0">
                <a:latin typeface="+mn-lt"/>
              </a:endParaRPr>
            </a:p>
          </p:txBody>
        </p:sp>
        <p:sp>
          <p:nvSpPr>
            <p:cNvPr id="24" name="TextBox 23">
              <a:extLst>
                <a:ext uri="{FF2B5EF4-FFF2-40B4-BE49-F238E27FC236}">
                  <a16:creationId xmlns:a16="http://schemas.microsoft.com/office/drawing/2014/main" id="{46B07822-BAE3-F044-A860-7D548ECDB061}"/>
                </a:ext>
              </a:extLst>
            </p:cNvPr>
            <p:cNvSpPr txBox="1"/>
            <p:nvPr userDrawn="1"/>
          </p:nvSpPr>
          <p:spPr>
            <a:xfrm rot="16200000">
              <a:off x="-2443800" y="5560645"/>
              <a:ext cx="812801" cy="169277"/>
            </a:xfrm>
            <a:prstGeom prst="rect">
              <a:avLst/>
            </a:prstGeom>
            <a:noFill/>
          </p:spPr>
          <p:txBody>
            <a:bodyPr wrap="square" lIns="0" tIns="0" rIns="0" bIns="0" rtlCol="0">
              <a:spAutoFit/>
            </a:bodyPr>
            <a:lstStyle/>
            <a:p>
              <a:pPr algn="ctr"/>
              <a:r>
                <a:rPr lang="fi-FI" sz="1100" b="0" i="0">
                  <a:latin typeface="+mn-lt"/>
                </a:rPr>
                <a:t>Tellus</a:t>
              </a:r>
              <a:endParaRPr lang="en-FI" sz="1100" b="0" i="0">
                <a:latin typeface="+mn-lt"/>
              </a:endParaRPr>
            </a:p>
          </p:txBody>
        </p:sp>
        <p:sp>
          <p:nvSpPr>
            <p:cNvPr id="25" name="TextBox 24">
              <a:extLst>
                <a:ext uri="{FF2B5EF4-FFF2-40B4-BE49-F238E27FC236}">
                  <a16:creationId xmlns:a16="http://schemas.microsoft.com/office/drawing/2014/main" id="{25EE0087-1CE7-B046-8FC6-E5FD942E3708}"/>
                </a:ext>
              </a:extLst>
            </p:cNvPr>
            <p:cNvSpPr txBox="1"/>
            <p:nvPr userDrawn="1"/>
          </p:nvSpPr>
          <p:spPr>
            <a:xfrm rot="16200000">
              <a:off x="-2443800" y="4675341"/>
              <a:ext cx="812801" cy="169277"/>
            </a:xfrm>
            <a:prstGeom prst="rect">
              <a:avLst/>
            </a:prstGeom>
            <a:noFill/>
          </p:spPr>
          <p:txBody>
            <a:bodyPr wrap="square" lIns="0" tIns="0" rIns="0" bIns="0" rtlCol="0">
              <a:spAutoFit/>
            </a:bodyPr>
            <a:lstStyle/>
            <a:p>
              <a:pPr algn="ctr"/>
              <a:r>
                <a:rPr lang="fi-FI" sz="1100" b="0" i="0">
                  <a:latin typeface="+mn-lt"/>
                </a:rPr>
                <a:t>Havu</a:t>
              </a:r>
              <a:endParaRPr lang="en-FI" sz="1100" b="0" i="0">
                <a:latin typeface="+mn-lt"/>
              </a:endParaRPr>
            </a:p>
          </p:txBody>
        </p:sp>
        <p:sp>
          <p:nvSpPr>
            <p:cNvPr id="26" name="TextBox 25">
              <a:extLst>
                <a:ext uri="{FF2B5EF4-FFF2-40B4-BE49-F238E27FC236}">
                  <a16:creationId xmlns:a16="http://schemas.microsoft.com/office/drawing/2014/main" id="{E2D49530-5F92-0349-99E1-9F2629D5FF59}"/>
                </a:ext>
              </a:extLst>
            </p:cNvPr>
            <p:cNvSpPr txBox="1"/>
            <p:nvPr userDrawn="1"/>
          </p:nvSpPr>
          <p:spPr>
            <a:xfrm rot="16200000">
              <a:off x="-2443800" y="3785845"/>
              <a:ext cx="812801" cy="169277"/>
            </a:xfrm>
            <a:prstGeom prst="rect">
              <a:avLst/>
            </a:prstGeom>
            <a:noFill/>
          </p:spPr>
          <p:txBody>
            <a:bodyPr wrap="square" lIns="0" tIns="0" rIns="0" bIns="0" rtlCol="0">
              <a:spAutoFit/>
            </a:bodyPr>
            <a:lstStyle/>
            <a:p>
              <a:pPr algn="ctr"/>
              <a:r>
                <a:rPr lang="fi-FI" sz="1100" b="0" i="0">
                  <a:latin typeface="+mn-lt"/>
                </a:rPr>
                <a:t>Kerkkä</a:t>
              </a:r>
              <a:endParaRPr lang="en-FI" sz="1100" b="0" i="0">
                <a:latin typeface="+mn-lt"/>
              </a:endParaRPr>
            </a:p>
          </p:txBody>
        </p:sp>
        <p:sp>
          <p:nvSpPr>
            <p:cNvPr id="27" name="TextBox 26">
              <a:extLst>
                <a:ext uri="{FF2B5EF4-FFF2-40B4-BE49-F238E27FC236}">
                  <a16:creationId xmlns:a16="http://schemas.microsoft.com/office/drawing/2014/main" id="{78CD66CD-35DA-DE42-AFAA-77D342190B97}"/>
                </a:ext>
              </a:extLst>
            </p:cNvPr>
            <p:cNvSpPr txBox="1"/>
            <p:nvPr userDrawn="1"/>
          </p:nvSpPr>
          <p:spPr>
            <a:xfrm rot="16200000">
              <a:off x="-2443800" y="2921749"/>
              <a:ext cx="812801" cy="169277"/>
            </a:xfrm>
            <a:prstGeom prst="rect">
              <a:avLst/>
            </a:prstGeom>
            <a:noFill/>
          </p:spPr>
          <p:txBody>
            <a:bodyPr wrap="square" lIns="0" tIns="0" rIns="0" bIns="0" rtlCol="0">
              <a:spAutoFit/>
            </a:bodyPr>
            <a:lstStyle/>
            <a:p>
              <a:pPr algn="ctr"/>
              <a:r>
                <a:rPr lang="fi-FI" sz="1100" b="0" i="0">
                  <a:latin typeface="+mn-lt"/>
                </a:rPr>
                <a:t>Voikukka</a:t>
              </a:r>
              <a:endParaRPr lang="en-FI" sz="1100" b="0" i="0">
                <a:latin typeface="+mn-lt"/>
              </a:endParaRPr>
            </a:p>
          </p:txBody>
        </p:sp>
        <p:sp>
          <p:nvSpPr>
            <p:cNvPr id="28" name="TextBox 27">
              <a:extLst>
                <a:ext uri="{FF2B5EF4-FFF2-40B4-BE49-F238E27FC236}">
                  <a16:creationId xmlns:a16="http://schemas.microsoft.com/office/drawing/2014/main" id="{41C51FE8-ED43-FB40-8C6B-1E94B8B33A2D}"/>
                </a:ext>
              </a:extLst>
            </p:cNvPr>
            <p:cNvSpPr txBox="1"/>
            <p:nvPr userDrawn="1"/>
          </p:nvSpPr>
          <p:spPr>
            <a:xfrm rot="16200000">
              <a:off x="-2443800" y="2036445"/>
              <a:ext cx="812801" cy="169277"/>
            </a:xfrm>
            <a:prstGeom prst="rect">
              <a:avLst/>
            </a:prstGeom>
            <a:noFill/>
          </p:spPr>
          <p:txBody>
            <a:bodyPr wrap="square" lIns="0" tIns="0" rIns="0" bIns="0" rtlCol="0">
              <a:spAutoFit/>
            </a:bodyPr>
            <a:lstStyle/>
            <a:p>
              <a:pPr algn="ctr"/>
              <a:r>
                <a:rPr lang="fi-FI" sz="1100" b="0" i="0">
                  <a:latin typeface="+mn-lt"/>
                </a:rPr>
                <a:t>Tyrni</a:t>
              </a:r>
              <a:endParaRPr lang="en-FI" sz="1100" b="0" i="0">
                <a:latin typeface="+mn-lt"/>
              </a:endParaRPr>
            </a:p>
          </p:txBody>
        </p:sp>
        <p:sp>
          <p:nvSpPr>
            <p:cNvPr id="29" name="TextBox 28">
              <a:extLst>
                <a:ext uri="{FF2B5EF4-FFF2-40B4-BE49-F238E27FC236}">
                  <a16:creationId xmlns:a16="http://schemas.microsoft.com/office/drawing/2014/main" id="{940C15AF-77BF-494B-8532-A52982A39E8F}"/>
                </a:ext>
              </a:extLst>
            </p:cNvPr>
            <p:cNvSpPr txBox="1"/>
            <p:nvPr userDrawn="1"/>
          </p:nvSpPr>
          <p:spPr>
            <a:xfrm rot="16200000">
              <a:off x="-2443800" y="1155457"/>
              <a:ext cx="812801" cy="169277"/>
            </a:xfrm>
            <a:prstGeom prst="rect">
              <a:avLst/>
            </a:prstGeom>
            <a:noFill/>
          </p:spPr>
          <p:txBody>
            <a:bodyPr wrap="square" lIns="0" tIns="0" rIns="0" bIns="0" rtlCol="0">
              <a:spAutoFit/>
            </a:bodyPr>
            <a:lstStyle/>
            <a:p>
              <a:pPr algn="ctr"/>
              <a:r>
                <a:rPr lang="fi-FI" sz="1100" b="0" i="0">
                  <a:latin typeface="+mn-lt"/>
                </a:rPr>
                <a:t>Puolukka</a:t>
              </a:r>
              <a:endParaRPr lang="en-FI" sz="1100" b="0" i="0">
                <a:latin typeface="+mn-lt"/>
              </a:endParaRPr>
            </a:p>
          </p:txBody>
        </p:sp>
        <p:sp>
          <p:nvSpPr>
            <p:cNvPr id="30" name="TextBox 29">
              <a:extLst>
                <a:ext uri="{FF2B5EF4-FFF2-40B4-BE49-F238E27FC236}">
                  <a16:creationId xmlns:a16="http://schemas.microsoft.com/office/drawing/2014/main" id="{D44A8471-398C-EE46-9C24-25F675BA8E5F}"/>
                </a:ext>
              </a:extLst>
            </p:cNvPr>
            <p:cNvSpPr txBox="1"/>
            <p:nvPr userDrawn="1"/>
          </p:nvSpPr>
          <p:spPr>
            <a:xfrm rot="16200000">
              <a:off x="-2359159" y="181323"/>
              <a:ext cx="812801" cy="338554"/>
            </a:xfrm>
            <a:prstGeom prst="rect">
              <a:avLst/>
            </a:prstGeom>
            <a:noFill/>
          </p:spPr>
          <p:txBody>
            <a:bodyPr wrap="square" lIns="0" tIns="0" rIns="0" bIns="0" rtlCol="0">
              <a:spAutoFit/>
            </a:bodyPr>
            <a:lstStyle/>
            <a:p>
              <a:pPr algn="ctr"/>
              <a:r>
                <a:rPr lang="fi-FI" sz="1100" b="0" i="0">
                  <a:latin typeface="+mn-lt"/>
                </a:rPr>
                <a:t>Mansikka</a:t>
              </a:r>
            </a:p>
            <a:p>
              <a:pPr algn="ctr"/>
              <a:r>
                <a:rPr lang="fi-FI" sz="1100" b="0" i="0" err="1">
                  <a:latin typeface="+mn-lt"/>
                </a:rPr>
                <a:t>smoothie</a:t>
              </a:r>
              <a:endParaRPr lang="en-FI" sz="1100" b="0" i="0">
                <a:latin typeface="+mn-lt"/>
              </a:endParaRPr>
            </a:p>
          </p:txBody>
        </p:sp>
        <p:sp>
          <p:nvSpPr>
            <p:cNvPr id="31" name="TextBox 30">
              <a:extLst>
                <a:ext uri="{FF2B5EF4-FFF2-40B4-BE49-F238E27FC236}">
                  <a16:creationId xmlns:a16="http://schemas.microsoft.com/office/drawing/2014/main" id="{53A1888C-BCE9-0640-B4D3-3EBF7BF68556}"/>
                </a:ext>
              </a:extLst>
            </p:cNvPr>
            <p:cNvSpPr txBox="1"/>
            <p:nvPr userDrawn="1"/>
          </p:nvSpPr>
          <p:spPr>
            <a:xfrm rot="16200000">
              <a:off x="-1726635" y="6150296"/>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2" name="TextBox 31">
              <a:extLst>
                <a:ext uri="{FF2B5EF4-FFF2-40B4-BE49-F238E27FC236}">
                  <a16:creationId xmlns:a16="http://schemas.microsoft.com/office/drawing/2014/main" id="{F7A5C2D2-07FE-DA47-9E5C-4C9529C615C0}"/>
                </a:ext>
              </a:extLst>
            </p:cNvPr>
            <p:cNvSpPr txBox="1"/>
            <p:nvPr userDrawn="1"/>
          </p:nvSpPr>
          <p:spPr>
            <a:xfrm rot="16200000">
              <a:off x="-1726635" y="5306214"/>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3" name="TextBox 32">
              <a:extLst>
                <a:ext uri="{FF2B5EF4-FFF2-40B4-BE49-F238E27FC236}">
                  <a16:creationId xmlns:a16="http://schemas.microsoft.com/office/drawing/2014/main" id="{358DC66A-05B9-8547-BD04-E3557F77FAB8}"/>
                </a:ext>
              </a:extLst>
            </p:cNvPr>
            <p:cNvSpPr txBox="1"/>
            <p:nvPr userDrawn="1"/>
          </p:nvSpPr>
          <p:spPr>
            <a:xfrm rot="16200000">
              <a:off x="-1726635" y="4402929"/>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4" name="TextBox 33">
              <a:extLst>
                <a:ext uri="{FF2B5EF4-FFF2-40B4-BE49-F238E27FC236}">
                  <a16:creationId xmlns:a16="http://schemas.microsoft.com/office/drawing/2014/main" id="{F7235BB5-E89A-A241-8A3D-BF8C98F2C2D8}"/>
                </a:ext>
              </a:extLst>
            </p:cNvPr>
            <p:cNvSpPr txBox="1"/>
            <p:nvPr userDrawn="1"/>
          </p:nvSpPr>
          <p:spPr>
            <a:xfrm rot="16200000">
              <a:off x="-1726635" y="3506014"/>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5" name="TextBox 34">
              <a:extLst>
                <a:ext uri="{FF2B5EF4-FFF2-40B4-BE49-F238E27FC236}">
                  <a16:creationId xmlns:a16="http://schemas.microsoft.com/office/drawing/2014/main" id="{D1F7AE7A-C9D8-2A49-B80B-2E9C2CEC2DD5}"/>
                </a:ext>
              </a:extLst>
            </p:cNvPr>
            <p:cNvSpPr txBox="1"/>
            <p:nvPr userDrawn="1"/>
          </p:nvSpPr>
          <p:spPr>
            <a:xfrm rot="16200000">
              <a:off x="-1726635" y="2641918"/>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6" name="TextBox 35">
              <a:extLst>
                <a:ext uri="{FF2B5EF4-FFF2-40B4-BE49-F238E27FC236}">
                  <a16:creationId xmlns:a16="http://schemas.microsoft.com/office/drawing/2014/main" id="{B732FCE3-6B39-254A-9F27-01493F244E81}"/>
                </a:ext>
              </a:extLst>
            </p:cNvPr>
            <p:cNvSpPr txBox="1"/>
            <p:nvPr userDrawn="1"/>
          </p:nvSpPr>
          <p:spPr>
            <a:xfrm rot="16200000">
              <a:off x="-1726635" y="1777822"/>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7" name="TextBox 36">
              <a:extLst>
                <a:ext uri="{FF2B5EF4-FFF2-40B4-BE49-F238E27FC236}">
                  <a16:creationId xmlns:a16="http://schemas.microsoft.com/office/drawing/2014/main" id="{B4B9DA97-F029-2A4F-A8A8-BE7A84A17DFB}"/>
                </a:ext>
              </a:extLst>
            </p:cNvPr>
            <p:cNvSpPr txBox="1"/>
            <p:nvPr userDrawn="1"/>
          </p:nvSpPr>
          <p:spPr>
            <a:xfrm rot="16200000">
              <a:off x="-1726635" y="841718"/>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8" name="TextBox 37">
              <a:extLst>
                <a:ext uri="{FF2B5EF4-FFF2-40B4-BE49-F238E27FC236}">
                  <a16:creationId xmlns:a16="http://schemas.microsoft.com/office/drawing/2014/main" id="{901446F1-F283-9B42-80CC-74D4AB06A0A2}"/>
                </a:ext>
              </a:extLst>
            </p:cNvPr>
            <p:cNvSpPr txBox="1"/>
            <p:nvPr userDrawn="1"/>
          </p:nvSpPr>
          <p:spPr>
            <a:xfrm rot="16200000">
              <a:off x="-1726635" y="-22378"/>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grpSp>
      <p:sp>
        <p:nvSpPr>
          <p:cNvPr id="21" name="Rectangle 20">
            <a:extLst>
              <a:ext uri="{FF2B5EF4-FFF2-40B4-BE49-F238E27FC236}">
                <a16:creationId xmlns:a16="http://schemas.microsoft.com/office/drawing/2014/main" id="{94033F7A-8E83-E04D-AB41-5D7A99CFE14D}"/>
              </a:ext>
            </a:extLst>
          </p:cNvPr>
          <p:cNvSpPr/>
          <p:nvPr userDrawn="1"/>
        </p:nvSpPr>
        <p:spPr>
          <a:xfrm rot="5400000">
            <a:off x="263086" y="-2792632"/>
            <a:ext cx="1970380" cy="2494548"/>
          </a:xfrm>
          <a:prstGeom prst="rect">
            <a:avLst/>
          </a:prstGeom>
          <a:solidFill>
            <a:srgbClr val="E8114B"/>
          </a:solidFill>
          <a:ln w="12700">
            <a:no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22" name="TextBox 21">
            <a:extLst>
              <a:ext uri="{FF2B5EF4-FFF2-40B4-BE49-F238E27FC236}">
                <a16:creationId xmlns:a16="http://schemas.microsoft.com/office/drawing/2014/main" id="{EBC0ABD6-61E1-9545-A711-E47F43669A49}"/>
              </a:ext>
            </a:extLst>
          </p:cNvPr>
          <p:cNvSpPr txBox="1"/>
          <p:nvPr userDrawn="1"/>
        </p:nvSpPr>
        <p:spPr>
          <a:xfrm>
            <a:off x="348808" y="-2157912"/>
            <a:ext cx="1782836" cy="1231106"/>
          </a:xfrm>
          <a:prstGeom prst="rect">
            <a:avLst/>
          </a:prstGeom>
          <a:noFill/>
        </p:spPr>
        <p:txBody>
          <a:bodyPr wrap="square" lIns="0" tIns="0" rIns="0" bIns="0" rtlCol="0">
            <a:spAutoFit/>
          </a:bodyPr>
          <a:lstStyle/>
          <a:p>
            <a:r>
              <a:rPr lang="en-FI" sz="1600" b="0" i="0">
                <a:solidFill>
                  <a:schemeClr val="bg1"/>
                </a:solidFill>
                <a:latin typeface="+mn-lt"/>
              </a:rPr>
              <a:t>Muista säilyttää </a:t>
            </a:r>
            <a:r>
              <a:rPr lang="en-FI" sz="1600" b="0" i="0">
                <a:solidFill>
                  <a:schemeClr val="bg1"/>
                </a:solidFill>
                <a:latin typeface="+mj-lt"/>
              </a:rPr>
              <a:t>kohteen</a:t>
            </a:r>
            <a:r>
              <a:rPr lang="en-FI" sz="1600" b="0" i="0">
                <a:solidFill>
                  <a:schemeClr val="bg1"/>
                </a:solidFill>
                <a:latin typeface="+mn-lt"/>
              </a:rPr>
              <a:t> </a:t>
            </a:r>
            <a:r>
              <a:rPr lang="en-FI" sz="1600" b="0" i="0">
                <a:solidFill>
                  <a:schemeClr val="bg1"/>
                </a:solidFill>
                <a:latin typeface="+mj-lt"/>
              </a:rPr>
              <a:t>teema </a:t>
            </a:r>
            <a:r>
              <a:rPr lang="en-FI" sz="1600" b="0" i="0">
                <a:solidFill>
                  <a:schemeClr val="bg1"/>
                </a:solidFill>
                <a:latin typeface="+mn-lt"/>
              </a:rPr>
              <a:t>jos tuot vanhoja kalvoja osaksi esitystäsi!</a:t>
            </a:r>
          </a:p>
        </p:txBody>
      </p:sp>
      <p:sp>
        <p:nvSpPr>
          <p:cNvPr id="39" name="Dian numeron paikkamerkki 38">
            <a:extLst>
              <a:ext uri="{FF2B5EF4-FFF2-40B4-BE49-F238E27FC236}">
                <a16:creationId xmlns:a16="http://schemas.microsoft.com/office/drawing/2014/main" id="{DD76F944-88E7-44E6-A00A-B708CD1CB3CA}"/>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200">
                <a:solidFill>
                  <a:schemeClr val="tx1"/>
                </a:solidFill>
              </a:defRPr>
            </a:lvl1p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2323540476"/>
      </p:ext>
    </p:extLst>
  </p:cSld>
  <p:clrMap bg1="lt1" tx1="dk1" bg2="lt2" tx2="dk2" accent1="accent1" accent2="accent2" accent3="accent3" accent4="accent4" accent5="accent5" accent6="accent6" hlink="hlink" folHlink="folHlink"/>
  <p:sldLayoutIdLst>
    <p:sldLayoutId id="2147486215" r:id="rId1"/>
    <p:sldLayoutId id="2147486216" r:id="rId2"/>
    <p:sldLayoutId id="2147486217" r:id="rId3"/>
    <p:sldLayoutId id="2147486218" r:id="rId4"/>
    <p:sldLayoutId id="2147486219" r:id="rId5"/>
    <p:sldLayoutId id="2147486220" r:id="rId6"/>
    <p:sldLayoutId id="2147486221" r:id="rId7"/>
    <p:sldLayoutId id="2147486222" r:id="rId8"/>
    <p:sldLayoutId id="2147486223" r:id="rId9"/>
    <p:sldLayoutId id="2147486224" r:id="rId10"/>
    <p:sldLayoutId id="2147486225" r:id="rId11"/>
    <p:sldLayoutId id="2147486226" r:id="rId12"/>
    <p:sldLayoutId id="2147486227" r:id="rId13"/>
    <p:sldLayoutId id="2147486228" r:id="rId14"/>
    <p:sldLayoutId id="2147486229" r:id="rId15"/>
    <p:sldLayoutId id="2147486230" r:id="rId16"/>
    <p:sldLayoutId id="2147486231" r:id="rId17"/>
    <p:sldLayoutId id="2147486232" r:id="rId18"/>
    <p:sldLayoutId id="2147486233" r:id="rId19"/>
    <p:sldLayoutId id="2147486238" r:id="rId20"/>
    <p:sldLayoutId id="2147486239" r:id="rId21"/>
    <p:sldLayoutId id="2147486240" r:id="rId22"/>
    <p:sldLayoutId id="2147486241" r:id="rId23"/>
    <p:sldLayoutId id="2147486242" r:id="rId24"/>
    <p:sldLayoutId id="2147486243" r:id="rId25"/>
    <p:sldLayoutId id="2147486244" r:id="rId26"/>
    <p:sldLayoutId id="2147486245" r:id="rId27"/>
    <p:sldLayoutId id="2147486246" r:id="rId28"/>
    <p:sldLayoutId id="2147486247" r:id="rId29"/>
    <p:sldLayoutId id="2147486248" r:id="rId30"/>
    <p:sldLayoutId id="2147486249" r:id="rId31"/>
    <p:sldLayoutId id="2147486250" r:id="rId32"/>
  </p:sldLayoutIdLst>
  <p:hf hdr="0" ftr="0" dt="0"/>
  <p:txStyles>
    <p:titleStyle>
      <a:lvl1pPr algn="l" defTabSz="609585" rtl="0" eaLnBrk="1" latinLnBrk="0" hangingPunct="1">
        <a:spcBef>
          <a:spcPct val="0"/>
        </a:spcBef>
        <a:buNone/>
        <a:defRPr sz="3200" b="0" i="0" kern="1200">
          <a:solidFill>
            <a:schemeClr val="tx1"/>
          </a:solidFill>
          <a:latin typeface="+mj-lt"/>
          <a:ea typeface="+mj-ea"/>
          <a:cs typeface="Arial Black"/>
        </a:defRPr>
      </a:lvl1pPr>
    </p:titleStyle>
    <p:bodyStyle>
      <a:lvl1pPr marL="239178" indent="-239178" algn="l" defTabSz="609585" rtl="0" eaLnBrk="1" latinLnBrk="0" hangingPunct="1">
        <a:spcBef>
          <a:spcPct val="20000"/>
        </a:spcBef>
        <a:buFont typeface="Lucida Grande"/>
        <a:buChar char="-"/>
        <a:defRPr sz="2133" b="0" i="0" kern="1200">
          <a:solidFill>
            <a:schemeClr val="tx1"/>
          </a:solidFill>
          <a:latin typeface="+mn-lt"/>
          <a:ea typeface="+mn-ea"/>
          <a:cs typeface="Georgia"/>
        </a:defRPr>
      </a:lvl1pPr>
      <a:lvl2pPr marL="476239" indent="-237061" algn="l" defTabSz="609585" rtl="0" eaLnBrk="1" latinLnBrk="0" hangingPunct="1">
        <a:spcBef>
          <a:spcPct val="20000"/>
        </a:spcBef>
        <a:buFont typeface="Georgia" panose="02040502050405020303" pitchFamily="18" charset="0"/>
        <a:buChar char="–"/>
        <a:defRPr sz="1867" b="0" i="0" kern="1200">
          <a:solidFill>
            <a:schemeClr val="tx1"/>
          </a:solidFill>
          <a:latin typeface="+mn-lt"/>
          <a:ea typeface="+mn-ea"/>
          <a:cs typeface="Georgia"/>
        </a:defRPr>
      </a:lvl2pPr>
      <a:lvl3pPr marL="715415"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3pPr>
      <a:lvl4pPr marL="960943"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4pPr>
      <a:lvl5pPr marL="2438339" indent="0" algn="ctr" defTabSz="609585" rtl="0" eaLnBrk="1" latinLnBrk="0" hangingPunct="1">
        <a:spcBef>
          <a:spcPct val="20000"/>
        </a:spcBef>
        <a:buFont typeface="Arial"/>
        <a:buNone/>
        <a:defRPr sz="1867" kern="1200">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386">
          <p15:clr>
            <a:srgbClr val="F26B43"/>
          </p15:clr>
        </p15:guide>
        <p15:guide id="4" pos="2933">
          <p15:clr>
            <a:srgbClr val="F26B43"/>
          </p15:clr>
        </p15:guide>
        <p15:guide id="5" pos="2479">
          <p15:clr>
            <a:srgbClr val="F26B43"/>
          </p15:clr>
        </p15:guide>
        <p15:guide id="6" pos="2026">
          <p15:clr>
            <a:srgbClr val="F26B43"/>
          </p15:clr>
        </p15:guide>
        <p15:guide id="7" pos="1572">
          <p15:clr>
            <a:srgbClr val="F26B43"/>
          </p15:clr>
        </p15:guide>
        <p15:guide id="8" pos="1118">
          <p15:clr>
            <a:srgbClr val="F26B43"/>
          </p15:clr>
        </p15:guide>
        <p15:guide id="9" pos="665">
          <p15:clr>
            <a:srgbClr val="F26B43"/>
          </p15:clr>
        </p15:guide>
        <p15:guide id="10" pos="211">
          <p15:clr>
            <a:srgbClr val="F26B43"/>
          </p15:clr>
        </p15:guide>
        <p15:guide id="11" pos="4294">
          <p15:clr>
            <a:srgbClr val="F26B43"/>
          </p15:clr>
        </p15:guide>
        <p15:guide id="12" pos="4747">
          <p15:clr>
            <a:srgbClr val="F26B43"/>
          </p15:clr>
        </p15:guide>
        <p15:guide id="13" pos="5201">
          <p15:clr>
            <a:srgbClr val="F26B43"/>
          </p15:clr>
        </p15:guide>
        <p15:guide id="14" pos="5654">
          <p15:clr>
            <a:srgbClr val="F26B43"/>
          </p15:clr>
        </p15:guide>
        <p15:guide id="15" pos="6108">
          <p15:clr>
            <a:srgbClr val="F26B43"/>
          </p15:clr>
        </p15:guide>
        <p15:guide id="16" pos="6562">
          <p15:clr>
            <a:srgbClr val="F26B43"/>
          </p15:clr>
        </p15:guide>
        <p15:guide id="17" pos="7015">
          <p15:clr>
            <a:srgbClr val="F26B43"/>
          </p15:clr>
        </p15:guide>
        <p15:guide id="18" pos="7469">
          <p15:clr>
            <a:srgbClr val="F26B43"/>
          </p15:clr>
        </p15:guide>
        <p15:guide id="19" orient="horz" pos="1706">
          <p15:clr>
            <a:srgbClr val="F26B43"/>
          </p15:clr>
        </p15:guide>
        <p15:guide id="20" orient="horz" pos="1253">
          <p15:clr>
            <a:srgbClr val="F26B43"/>
          </p15:clr>
        </p15:guide>
        <p15:guide id="21" orient="horz" pos="799">
          <p15:clr>
            <a:srgbClr val="F26B43"/>
          </p15:clr>
        </p15:guide>
        <p15:guide id="22" orient="horz" pos="346">
          <p15:clr>
            <a:srgbClr val="F26B43"/>
          </p15:clr>
        </p15:guide>
        <p15:guide id="23" orient="horz" pos="2614">
          <p15:clr>
            <a:srgbClr val="F26B43"/>
          </p15:clr>
        </p15:guide>
        <p15:guide id="24" orient="horz" pos="3067">
          <p15:clr>
            <a:srgbClr val="F26B43"/>
          </p15:clr>
        </p15:guide>
        <p15:guide id="25" orient="horz" pos="3521">
          <p15:clr>
            <a:srgbClr val="F26B43"/>
          </p15:clr>
        </p15:guide>
        <p15:guide id="26" orient="horz" pos="3974">
          <p15:clr>
            <a:srgbClr val="F26B43"/>
          </p15:clr>
        </p15:guide>
        <p15:guide id="27" orient="horz" pos="119">
          <p15:clr>
            <a:srgbClr val="F26B43"/>
          </p15:clr>
        </p15:guide>
        <p15:guide id="28" orient="horz" pos="232">
          <p15:clr>
            <a:srgbClr val="F26B43"/>
          </p15:clr>
        </p15:guide>
        <p15:guide id="30" orient="horz">
          <p15:clr>
            <a:srgbClr val="F26B43"/>
          </p15:clr>
        </p15:guide>
        <p15:guide id="31" orient="horz" pos="4088">
          <p15:clr>
            <a:srgbClr val="F26B43"/>
          </p15:clr>
        </p15:guide>
        <p15:guide id="33" orient="horz" pos="4201">
          <p15:clr>
            <a:srgbClr val="F26B43"/>
          </p15:clr>
        </p15:guide>
        <p15:guide id="34" orient="horz" pos="4320">
          <p15:clr>
            <a:srgbClr val="F26B43"/>
          </p15:clr>
        </p15:guide>
        <p15:guide id="35" pos="7582">
          <p15:clr>
            <a:srgbClr val="F26B43"/>
          </p15:clr>
        </p15:guide>
        <p15:guide id="37" pos="98">
          <p15:clr>
            <a:srgbClr val="F26B43"/>
          </p15:clr>
        </p15:guide>
        <p15:guide id="39">
          <p15:clr>
            <a:srgbClr val="F26B43"/>
          </p15:clr>
        </p15:guide>
        <p15:guide id="40" pos="76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942AC74-591F-8E4A-94B1-02D5D050B810}"/>
              </a:ext>
            </a:extLst>
          </p:cNvPr>
          <p:cNvGrpSpPr/>
          <p:nvPr userDrawn="1"/>
        </p:nvGrpSpPr>
        <p:grpSpPr>
          <a:xfrm rot="5400000">
            <a:off x="6718948" y="-6033220"/>
            <a:ext cx="1970380" cy="8975724"/>
            <a:chOff x="-2291223" y="-378956"/>
            <a:chExt cx="1970380" cy="8975724"/>
          </a:xfrm>
        </p:grpSpPr>
        <p:sp>
          <p:nvSpPr>
            <p:cNvPr id="19" name="Rectangle 18">
              <a:extLst>
                <a:ext uri="{FF2B5EF4-FFF2-40B4-BE49-F238E27FC236}">
                  <a16:creationId xmlns:a16="http://schemas.microsoft.com/office/drawing/2014/main" id="{4C344630-F2C6-6B44-BF25-FA0D6C3FA0CE}"/>
                </a:ext>
              </a:extLst>
            </p:cNvPr>
            <p:cNvSpPr/>
            <p:nvPr userDrawn="1"/>
          </p:nvSpPr>
          <p:spPr>
            <a:xfrm>
              <a:off x="-2291223" y="-378956"/>
              <a:ext cx="1970380" cy="8975724"/>
            </a:xfrm>
            <a:prstGeom prst="rect">
              <a:avLst/>
            </a:prstGeom>
            <a:solidFill>
              <a:schemeClr val="bg1"/>
            </a:solidFill>
            <a:ln w="1270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10" name="Ellipsi 28">
              <a:extLst>
                <a:ext uri="{FF2B5EF4-FFF2-40B4-BE49-F238E27FC236}">
                  <a16:creationId xmlns:a16="http://schemas.microsoft.com/office/drawing/2014/main" id="{F3F0AC9E-66AF-494F-8DFF-41330C711249}"/>
                </a:ext>
              </a:extLst>
            </p:cNvPr>
            <p:cNvSpPr/>
            <p:nvPr userDrawn="1"/>
          </p:nvSpPr>
          <p:spPr>
            <a:xfrm>
              <a:off x="-1297651" y="-80"/>
              <a:ext cx="719816" cy="697109"/>
            </a:xfrm>
            <a:prstGeom prst="ellipse">
              <a:avLst/>
            </a:prstGeom>
            <a:solidFill>
              <a:srgbClr val="FDE8ED"/>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1" name="Ellipsi 29">
              <a:extLst>
                <a:ext uri="{FF2B5EF4-FFF2-40B4-BE49-F238E27FC236}">
                  <a16:creationId xmlns:a16="http://schemas.microsoft.com/office/drawing/2014/main" id="{A11359AA-621E-3346-9DBF-AB1C0C0941D5}"/>
                </a:ext>
              </a:extLst>
            </p:cNvPr>
            <p:cNvSpPr/>
            <p:nvPr userDrawn="1"/>
          </p:nvSpPr>
          <p:spPr>
            <a:xfrm>
              <a:off x="-1297651" y="880127"/>
              <a:ext cx="719816" cy="697109"/>
            </a:xfrm>
            <a:prstGeom prst="ellipse">
              <a:avLst/>
            </a:prstGeom>
            <a:solidFill>
              <a:srgbClr val="FACDD9"/>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2" name="Ellipsi 30">
              <a:extLst>
                <a:ext uri="{FF2B5EF4-FFF2-40B4-BE49-F238E27FC236}">
                  <a16:creationId xmlns:a16="http://schemas.microsoft.com/office/drawing/2014/main" id="{2A9DC023-53D8-9344-99D2-B8E357D6D572}"/>
                </a:ext>
              </a:extLst>
            </p:cNvPr>
            <p:cNvSpPr/>
            <p:nvPr userDrawn="1"/>
          </p:nvSpPr>
          <p:spPr>
            <a:xfrm>
              <a:off x="-1297651" y="1760254"/>
              <a:ext cx="719816" cy="697109"/>
            </a:xfrm>
            <a:prstGeom prst="ellipse">
              <a:avLst/>
            </a:prstGeom>
            <a:solidFill>
              <a:srgbClr val="FFEAD3"/>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3" name="Ellipsi 31">
              <a:extLst>
                <a:ext uri="{FF2B5EF4-FFF2-40B4-BE49-F238E27FC236}">
                  <a16:creationId xmlns:a16="http://schemas.microsoft.com/office/drawing/2014/main" id="{0A2A179C-255F-D04B-80FF-42967DB7F036}"/>
                </a:ext>
              </a:extLst>
            </p:cNvPr>
            <p:cNvSpPr/>
            <p:nvPr userDrawn="1"/>
          </p:nvSpPr>
          <p:spPr>
            <a:xfrm>
              <a:off x="-1297691" y="2640381"/>
              <a:ext cx="719816" cy="697109"/>
            </a:xfrm>
            <a:prstGeom prst="ellipse">
              <a:avLst/>
            </a:prstGeom>
            <a:solidFill>
              <a:srgbClr val="FFEF7F"/>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4" name="Ellipsi 32">
              <a:extLst>
                <a:ext uri="{FF2B5EF4-FFF2-40B4-BE49-F238E27FC236}">
                  <a16:creationId xmlns:a16="http://schemas.microsoft.com/office/drawing/2014/main" id="{AB17063A-4624-F54B-B3EF-CE2D6E04A700}"/>
                </a:ext>
              </a:extLst>
            </p:cNvPr>
            <p:cNvSpPr/>
            <p:nvPr userDrawn="1"/>
          </p:nvSpPr>
          <p:spPr>
            <a:xfrm>
              <a:off x="-1297691" y="3520508"/>
              <a:ext cx="719816" cy="697109"/>
            </a:xfrm>
            <a:prstGeom prst="ellipse">
              <a:avLst/>
            </a:prstGeom>
            <a:solidFill>
              <a:srgbClr val="E0F3D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5" name="Ellipsi 32">
              <a:extLst>
                <a:ext uri="{FF2B5EF4-FFF2-40B4-BE49-F238E27FC236}">
                  <a16:creationId xmlns:a16="http://schemas.microsoft.com/office/drawing/2014/main" id="{830807A7-7F2F-9949-880E-4F00B349204B}"/>
                </a:ext>
              </a:extLst>
            </p:cNvPr>
            <p:cNvSpPr/>
            <p:nvPr userDrawn="1"/>
          </p:nvSpPr>
          <p:spPr>
            <a:xfrm>
              <a:off x="-1297691" y="4400635"/>
              <a:ext cx="719816" cy="697109"/>
            </a:xfrm>
            <a:prstGeom prst="ellipse">
              <a:avLst/>
            </a:prstGeom>
            <a:solidFill>
              <a:srgbClr val="BFE0D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6" name="Ellipsi 32">
              <a:extLst>
                <a:ext uri="{FF2B5EF4-FFF2-40B4-BE49-F238E27FC236}">
                  <a16:creationId xmlns:a16="http://schemas.microsoft.com/office/drawing/2014/main" id="{F5891E7E-86DE-AA41-9599-DAFDA72B46F3}"/>
                </a:ext>
              </a:extLst>
            </p:cNvPr>
            <p:cNvSpPr/>
            <p:nvPr userDrawn="1"/>
          </p:nvSpPr>
          <p:spPr>
            <a:xfrm>
              <a:off x="-1297691" y="5280762"/>
              <a:ext cx="719816" cy="697109"/>
            </a:xfrm>
            <a:prstGeom prst="ellipse">
              <a:avLst/>
            </a:prstGeom>
            <a:solidFill>
              <a:srgbClr val="D7F2FA"/>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7" name="Ellipsi 32">
              <a:extLst>
                <a:ext uri="{FF2B5EF4-FFF2-40B4-BE49-F238E27FC236}">
                  <a16:creationId xmlns:a16="http://schemas.microsoft.com/office/drawing/2014/main" id="{A75BE3D2-9926-C94A-926D-1C717ED44BE3}"/>
                </a:ext>
              </a:extLst>
            </p:cNvPr>
            <p:cNvSpPr/>
            <p:nvPr userDrawn="1"/>
          </p:nvSpPr>
          <p:spPr>
            <a:xfrm>
              <a:off x="-1297663" y="6160891"/>
              <a:ext cx="719816" cy="697109"/>
            </a:xfrm>
            <a:prstGeom prst="ellipse">
              <a:avLst/>
            </a:prstGeom>
            <a:solidFill>
              <a:srgbClr val="C9DBEC"/>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2" name="Ellipsi 28">
              <a:extLst>
                <a:ext uri="{FF2B5EF4-FFF2-40B4-BE49-F238E27FC236}">
                  <a16:creationId xmlns:a16="http://schemas.microsoft.com/office/drawing/2014/main" id="{7A383D4D-06B8-9948-AF8E-B78F441800DF}"/>
                </a:ext>
              </a:extLst>
            </p:cNvPr>
            <p:cNvSpPr/>
            <p:nvPr userDrawn="1"/>
          </p:nvSpPr>
          <p:spPr>
            <a:xfrm>
              <a:off x="-1749222" y="-74"/>
              <a:ext cx="719816" cy="697109"/>
            </a:xfrm>
            <a:prstGeom prst="ellipse">
              <a:avLst/>
            </a:prstGeom>
            <a:solidFill>
              <a:srgbClr val="FBD1DC"/>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3" name="Ellipsi 29">
              <a:extLst>
                <a:ext uri="{FF2B5EF4-FFF2-40B4-BE49-F238E27FC236}">
                  <a16:creationId xmlns:a16="http://schemas.microsoft.com/office/drawing/2014/main" id="{10B226F3-256B-C149-9FE4-2169AC8BAA77}"/>
                </a:ext>
              </a:extLst>
            </p:cNvPr>
            <p:cNvSpPr/>
            <p:nvPr userDrawn="1"/>
          </p:nvSpPr>
          <p:spPr>
            <a:xfrm>
              <a:off x="-1749222" y="880127"/>
              <a:ext cx="719816" cy="697109"/>
            </a:xfrm>
            <a:prstGeom prst="ellipse">
              <a:avLst/>
            </a:prstGeom>
            <a:solidFill>
              <a:srgbClr val="E8114B"/>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4" name="Ellipsi 30">
              <a:extLst>
                <a:ext uri="{FF2B5EF4-FFF2-40B4-BE49-F238E27FC236}">
                  <a16:creationId xmlns:a16="http://schemas.microsoft.com/office/drawing/2014/main" id="{1E241F7E-51AD-624C-9C6B-71BB4FDD86EF}"/>
                </a:ext>
              </a:extLst>
            </p:cNvPr>
            <p:cNvSpPr/>
            <p:nvPr userDrawn="1"/>
          </p:nvSpPr>
          <p:spPr>
            <a:xfrm>
              <a:off x="-1749222" y="1760254"/>
              <a:ext cx="719816" cy="697109"/>
            </a:xfrm>
            <a:prstGeom prst="ellipse">
              <a:avLst/>
            </a:prstGeom>
            <a:solidFill>
              <a:srgbClr val="FF9F37"/>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5" name="Ellipsi 31">
              <a:extLst>
                <a:ext uri="{FF2B5EF4-FFF2-40B4-BE49-F238E27FC236}">
                  <a16:creationId xmlns:a16="http://schemas.microsoft.com/office/drawing/2014/main" id="{5DA7310D-F100-154F-9FD8-680FC89BCEBE}"/>
                </a:ext>
              </a:extLst>
            </p:cNvPr>
            <p:cNvSpPr/>
            <p:nvPr userDrawn="1"/>
          </p:nvSpPr>
          <p:spPr>
            <a:xfrm>
              <a:off x="-1749236" y="2640381"/>
              <a:ext cx="719816" cy="697109"/>
            </a:xfrm>
            <a:prstGeom prst="ellipse">
              <a:avLst/>
            </a:prstGeom>
            <a:solidFill>
              <a:srgbClr val="FFE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6" name="Ellipsi 32">
              <a:extLst>
                <a:ext uri="{FF2B5EF4-FFF2-40B4-BE49-F238E27FC236}">
                  <a16:creationId xmlns:a16="http://schemas.microsoft.com/office/drawing/2014/main" id="{7C47C4D0-D638-4744-8600-7DCFD3641E4D}"/>
                </a:ext>
              </a:extLst>
            </p:cNvPr>
            <p:cNvSpPr/>
            <p:nvPr userDrawn="1"/>
          </p:nvSpPr>
          <p:spPr>
            <a:xfrm>
              <a:off x="-1749236" y="3520508"/>
              <a:ext cx="719816" cy="697109"/>
            </a:xfrm>
            <a:prstGeom prst="ellipse">
              <a:avLst/>
            </a:prstGeom>
            <a:solidFill>
              <a:srgbClr val="73C92D"/>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7" name="Ellipsi 32">
              <a:extLst>
                <a:ext uri="{FF2B5EF4-FFF2-40B4-BE49-F238E27FC236}">
                  <a16:creationId xmlns:a16="http://schemas.microsoft.com/office/drawing/2014/main" id="{36513781-BCA3-1F42-BD7B-76EC009BCD7B}"/>
                </a:ext>
              </a:extLst>
            </p:cNvPr>
            <p:cNvSpPr/>
            <p:nvPr userDrawn="1"/>
          </p:nvSpPr>
          <p:spPr>
            <a:xfrm>
              <a:off x="-1749236" y="4400635"/>
              <a:ext cx="719816" cy="697109"/>
            </a:xfrm>
            <a:prstGeom prst="ellipse">
              <a:avLst/>
            </a:prstGeom>
            <a:solidFill>
              <a:srgbClr val="008549"/>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8" name="Ellipsi 32">
              <a:extLst>
                <a:ext uri="{FF2B5EF4-FFF2-40B4-BE49-F238E27FC236}">
                  <a16:creationId xmlns:a16="http://schemas.microsoft.com/office/drawing/2014/main" id="{E5A022FD-A22F-C84B-90E8-C84F58039CCA}"/>
                </a:ext>
              </a:extLst>
            </p:cNvPr>
            <p:cNvSpPr/>
            <p:nvPr userDrawn="1"/>
          </p:nvSpPr>
          <p:spPr>
            <a:xfrm>
              <a:off x="-1749236" y="5280762"/>
              <a:ext cx="719816" cy="697109"/>
            </a:xfrm>
            <a:prstGeom prst="ellipse">
              <a:avLst/>
            </a:prstGeom>
            <a:solidFill>
              <a:srgbClr val="75CFEB"/>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9" name="Ellipsi 32">
              <a:extLst>
                <a:ext uri="{FF2B5EF4-FFF2-40B4-BE49-F238E27FC236}">
                  <a16:creationId xmlns:a16="http://schemas.microsoft.com/office/drawing/2014/main" id="{EDB9634E-0B79-CD48-B1D8-F8816D614AEB}"/>
                </a:ext>
              </a:extLst>
            </p:cNvPr>
            <p:cNvSpPr/>
            <p:nvPr userDrawn="1"/>
          </p:nvSpPr>
          <p:spPr>
            <a:xfrm>
              <a:off x="-1749226" y="6160891"/>
              <a:ext cx="719816" cy="697109"/>
            </a:xfrm>
            <a:prstGeom prst="ellipse">
              <a:avLst/>
            </a:prstGeom>
            <a:solidFill>
              <a:srgbClr val="367ABA"/>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8" name="TextBox 17">
              <a:extLst>
                <a:ext uri="{FF2B5EF4-FFF2-40B4-BE49-F238E27FC236}">
                  <a16:creationId xmlns:a16="http://schemas.microsoft.com/office/drawing/2014/main" id="{868BBE36-0E53-8C44-A477-4D352CEC3254}"/>
                </a:ext>
              </a:extLst>
            </p:cNvPr>
            <p:cNvSpPr txBox="1"/>
            <p:nvPr userDrawn="1"/>
          </p:nvSpPr>
          <p:spPr>
            <a:xfrm rot="16200000">
              <a:off x="-1977822" y="7117573"/>
              <a:ext cx="1221261" cy="984885"/>
            </a:xfrm>
            <a:prstGeom prst="rect">
              <a:avLst/>
            </a:prstGeom>
            <a:noFill/>
          </p:spPr>
          <p:txBody>
            <a:bodyPr wrap="square" lIns="0" tIns="0" rIns="0" bIns="0" rtlCol="0">
              <a:spAutoFit/>
            </a:bodyPr>
            <a:lstStyle/>
            <a:p>
              <a:r>
                <a:rPr lang="en-FI" sz="1600" b="0" i="0">
                  <a:latin typeface="+mn-lt"/>
                </a:rPr>
                <a:t>Sitran väripaletti. Nappaa väri pipetillä.</a:t>
              </a:r>
            </a:p>
          </p:txBody>
        </p:sp>
        <p:sp>
          <p:nvSpPr>
            <p:cNvPr id="23" name="TextBox 22">
              <a:extLst>
                <a:ext uri="{FF2B5EF4-FFF2-40B4-BE49-F238E27FC236}">
                  <a16:creationId xmlns:a16="http://schemas.microsoft.com/office/drawing/2014/main" id="{1EF3FA64-3732-8A45-A7C2-8EAB4290F358}"/>
                </a:ext>
              </a:extLst>
            </p:cNvPr>
            <p:cNvSpPr txBox="1"/>
            <p:nvPr userDrawn="1"/>
          </p:nvSpPr>
          <p:spPr>
            <a:xfrm rot="16200000">
              <a:off x="-2443800" y="6429331"/>
              <a:ext cx="812801" cy="169277"/>
            </a:xfrm>
            <a:prstGeom prst="rect">
              <a:avLst/>
            </a:prstGeom>
            <a:noFill/>
          </p:spPr>
          <p:txBody>
            <a:bodyPr wrap="square" lIns="0" tIns="0" rIns="0" bIns="0" rtlCol="0">
              <a:spAutoFit/>
            </a:bodyPr>
            <a:lstStyle/>
            <a:p>
              <a:pPr algn="ctr"/>
              <a:r>
                <a:rPr lang="fi-FI" sz="1100" b="0" i="0">
                  <a:latin typeface="+mn-lt"/>
                </a:rPr>
                <a:t>Mustikka</a:t>
              </a:r>
              <a:endParaRPr lang="en-FI" sz="1100" b="0" i="0">
                <a:latin typeface="+mn-lt"/>
              </a:endParaRPr>
            </a:p>
          </p:txBody>
        </p:sp>
        <p:sp>
          <p:nvSpPr>
            <p:cNvPr id="24" name="TextBox 23">
              <a:extLst>
                <a:ext uri="{FF2B5EF4-FFF2-40B4-BE49-F238E27FC236}">
                  <a16:creationId xmlns:a16="http://schemas.microsoft.com/office/drawing/2014/main" id="{46B07822-BAE3-F044-A860-7D548ECDB061}"/>
                </a:ext>
              </a:extLst>
            </p:cNvPr>
            <p:cNvSpPr txBox="1"/>
            <p:nvPr userDrawn="1"/>
          </p:nvSpPr>
          <p:spPr>
            <a:xfrm rot="16200000">
              <a:off x="-2443800" y="5560645"/>
              <a:ext cx="812801" cy="169277"/>
            </a:xfrm>
            <a:prstGeom prst="rect">
              <a:avLst/>
            </a:prstGeom>
            <a:noFill/>
          </p:spPr>
          <p:txBody>
            <a:bodyPr wrap="square" lIns="0" tIns="0" rIns="0" bIns="0" rtlCol="0">
              <a:spAutoFit/>
            </a:bodyPr>
            <a:lstStyle/>
            <a:p>
              <a:pPr algn="ctr"/>
              <a:r>
                <a:rPr lang="fi-FI" sz="1100" b="0" i="0">
                  <a:latin typeface="+mn-lt"/>
                </a:rPr>
                <a:t>Tellus</a:t>
              </a:r>
              <a:endParaRPr lang="en-FI" sz="1100" b="0" i="0">
                <a:latin typeface="+mn-lt"/>
              </a:endParaRPr>
            </a:p>
          </p:txBody>
        </p:sp>
        <p:sp>
          <p:nvSpPr>
            <p:cNvPr id="25" name="TextBox 24">
              <a:extLst>
                <a:ext uri="{FF2B5EF4-FFF2-40B4-BE49-F238E27FC236}">
                  <a16:creationId xmlns:a16="http://schemas.microsoft.com/office/drawing/2014/main" id="{25EE0087-1CE7-B046-8FC6-E5FD942E3708}"/>
                </a:ext>
              </a:extLst>
            </p:cNvPr>
            <p:cNvSpPr txBox="1"/>
            <p:nvPr userDrawn="1"/>
          </p:nvSpPr>
          <p:spPr>
            <a:xfrm rot="16200000">
              <a:off x="-2443800" y="4675341"/>
              <a:ext cx="812801" cy="169277"/>
            </a:xfrm>
            <a:prstGeom prst="rect">
              <a:avLst/>
            </a:prstGeom>
            <a:noFill/>
          </p:spPr>
          <p:txBody>
            <a:bodyPr wrap="square" lIns="0" tIns="0" rIns="0" bIns="0" rtlCol="0">
              <a:spAutoFit/>
            </a:bodyPr>
            <a:lstStyle/>
            <a:p>
              <a:pPr algn="ctr"/>
              <a:r>
                <a:rPr lang="fi-FI" sz="1100" b="0" i="0">
                  <a:latin typeface="+mn-lt"/>
                </a:rPr>
                <a:t>Havu</a:t>
              </a:r>
              <a:endParaRPr lang="en-FI" sz="1100" b="0" i="0">
                <a:latin typeface="+mn-lt"/>
              </a:endParaRPr>
            </a:p>
          </p:txBody>
        </p:sp>
        <p:sp>
          <p:nvSpPr>
            <p:cNvPr id="26" name="TextBox 25">
              <a:extLst>
                <a:ext uri="{FF2B5EF4-FFF2-40B4-BE49-F238E27FC236}">
                  <a16:creationId xmlns:a16="http://schemas.microsoft.com/office/drawing/2014/main" id="{E2D49530-5F92-0349-99E1-9F2629D5FF59}"/>
                </a:ext>
              </a:extLst>
            </p:cNvPr>
            <p:cNvSpPr txBox="1"/>
            <p:nvPr userDrawn="1"/>
          </p:nvSpPr>
          <p:spPr>
            <a:xfrm rot="16200000">
              <a:off x="-2443800" y="3785845"/>
              <a:ext cx="812801" cy="169277"/>
            </a:xfrm>
            <a:prstGeom prst="rect">
              <a:avLst/>
            </a:prstGeom>
            <a:noFill/>
          </p:spPr>
          <p:txBody>
            <a:bodyPr wrap="square" lIns="0" tIns="0" rIns="0" bIns="0" rtlCol="0">
              <a:spAutoFit/>
            </a:bodyPr>
            <a:lstStyle/>
            <a:p>
              <a:pPr algn="ctr"/>
              <a:r>
                <a:rPr lang="fi-FI" sz="1100" b="0" i="0">
                  <a:latin typeface="+mn-lt"/>
                </a:rPr>
                <a:t>Kerkkä</a:t>
              </a:r>
              <a:endParaRPr lang="en-FI" sz="1100" b="0" i="0">
                <a:latin typeface="+mn-lt"/>
              </a:endParaRPr>
            </a:p>
          </p:txBody>
        </p:sp>
        <p:sp>
          <p:nvSpPr>
            <p:cNvPr id="27" name="TextBox 26">
              <a:extLst>
                <a:ext uri="{FF2B5EF4-FFF2-40B4-BE49-F238E27FC236}">
                  <a16:creationId xmlns:a16="http://schemas.microsoft.com/office/drawing/2014/main" id="{78CD66CD-35DA-DE42-AFAA-77D342190B97}"/>
                </a:ext>
              </a:extLst>
            </p:cNvPr>
            <p:cNvSpPr txBox="1"/>
            <p:nvPr userDrawn="1"/>
          </p:nvSpPr>
          <p:spPr>
            <a:xfrm rot="16200000">
              <a:off x="-2443800" y="2921749"/>
              <a:ext cx="812801" cy="169277"/>
            </a:xfrm>
            <a:prstGeom prst="rect">
              <a:avLst/>
            </a:prstGeom>
            <a:noFill/>
          </p:spPr>
          <p:txBody>
            <a:bodyPr wrap="square" lIns="0" tIns="0" rIns="0" bIns="0" rtlCol="0">
              <a:spAutoFit/>
            </a:bodyPr>
            <a:lstStyle/>
            <a:p>
              <a:pPr algn="ctr"/>
              <a:r>
                <a:rPr lang="fi-FI" sz="1100" b="0" i="0">
                  <a:latin typeface="+mn-lt"/>
                </a:rPr>
                <a:t>Voikukka</a:t>
              </a:r>
              <a:endParaRPr lang="en-FI" sz="1100" b="0" i="0">
                <a:latin typeface="+mn-lt"/>
              </a:endParaRPr>
            </a:p>
          </p:txBody>
        </p:sp>
        <p:sp>
          <p:nvSpPr>
            <p:cNvPr id="28" name="TextBox 27">
              <a:extLst>
                <a:ext uri="{FF2B5EF4-FFF2-40B4-BE49-F238E27FC236}">
                  <a16:creationId xmlns:a16="http://schemas.microsoft.com/office/drawing/2014/main" id="{41C51FE8-ED43-FB40-8C6B-1E94B8B33A2D}"/>
                </a:ext>
              </a:extLst>
            </p:cNvPr>
            <p:cNvSpPr txBox="1"/>
            <p:nvPr userDrawn="1"/>
          </p:nvSpPr>
          <p:spPr>
            <a:xfrm rot="16200000">
              <a:off x="-2443800" y="2036445"/>
              <a:ext cx="812801" cy="169277"/>
            </a:xfrm>
            <a:prstGeom prst="rect">
              <a:avLst/>
            </a:prstGeom>
            <a:noFill/>
          </p:spPr>
          <p:txBody>
            <a:bodyPr wrap="square" lIns="0" tIns="0" rIns="0" bIns="0" rtlCol="0">
              <a:spAutoFit/>
            </a:bodyPr>
            <a:lstStyle/>
            <a:p>
              <a:pPr algn="ctr"/>
              <a:r>
                <a:rPr lang="fi-FI" sz="1100" b="0" i="0">
                  <a:latin typeface="+mn-lt"/>
                </a:rPr>
                <a:t>Tyrni</a:t>
              </a:r>
              <a:endParaRPr lang="en-FI" sz="1100" b="0" i="0">
                <a:latin typeface="+mn-lt"/>
              </a:endParaRPr>
            </a:p>
          </p:txBody>
        </p:sp>
        <p:sp>
          <p:nvSpPr>
            <p:cNvPr id="29" name="TextBox 28">
              <a:extLst>
                <a:ext uri="{FF2B5EF4-FFF2-40B4-BE49-F238E27FC236}">
                  <a16:creationId xmlns:a16="http://schemas.microsoft.com/office/drawing/2014/main" id="{940C15AF-77BF-494B-8532-A52982A39E8F}"/>
                </a:ext>
              </a:extLst>
            </p:cNvPr>
            <p:cNvSpPr txBox="1"/>
            <p:nvPr userDrawn="1"/>
          </p:nvSpPr>
          <p:spPr>
            <a:xfrm rot="16200000">
              <a:off x="-2443800" y="1155457"/>
              <a:ext cx="812801" cy="169277"/>
            </a:xfrm>
            <a:prstGeom prst="rect">
              <a:avLst/>
            </a:prstGeom>
            <a:noFill/>
          </p:spPr>
          <p:txBody>
            <a:bodyPr wrap="square" lIns="0" tIns="0" rIns="0" bIns="0" rtlCol="0">
              <a:spAutoFit/>
            </a:bodyPr>
            <a:lstStyle/>
            <a:p>
              <a:pPr algn="ctr"/>
              <a:r>
                <a:rPr lang="fi-FI" sz="1100" b="0" i="0">
                  <a:latin typeface="+mn-lt"/>
                </a:rPr>
                <a:t>Puolukka</a:t>
              </a:r>
              <a:endParaRPr lang="en-FI" sz="1100" b="0" i="0">
                <a:latin typeface="+mn-lt"/>
              </a:endParaRPr>
            </a:p>
          </p:txBody>
        </p:sp>
        <p:sp>
          <p:nvSpPr>
            <p:cNvPr id="30" name="TextBox 29">
              <a:extLst>
                <a:ext uri="{FF2B5EF4-FFF2-40B4-BE49-F238E27FC236}">
                  <a16:creationId xmlns:a16="http://schemas.microsoft.com/office/drawing/2014/main" id="{D44A8471-398C-EE46-9C24-25F675BA8E5F}"/>
                </a:ext>
              </a:extLst>
            </p:cNvPr>
            <p:cNvSpPr txBox="1"/>
            <p:nvPr userDrawn="1"/>
          </p:nvSpPr>
          <p:spPr>
            <a:xfrm rot="16200000">
              <a:off x="-2359159" y="181323"/>
              <a:ext cx="812801" cy="338554"/>
            </a:xfrm>
            <a:prstGeom prst="rect">
              <a:avLst/>
            </a:prstGeom>
            <a:noFill/>
          </p:spPr>
          <p:txBody>
            <a:bodyPr wrap="square" lIns="0" tIns="0" rIns="0" bIns="0" rtlCol="0">
              <a:spAutoFit/>
            </a:bodyPr>
            <a:lstStyle/>
            <a:p>
              <a:pPr algn="ctr"/>
              <a:r>
                <a:rPr lang="fi-FI" sz="1100" b="0" i="0">
                  <a:latin typeface="+mn-lt"/>
                </a:rPr>
                <a:t>Mansikka</a:t>
              </a:r>
            </a:p>
            <a:p>
              <a:pPr algn="ctr"/>
              <a:r>
                <a:rPr lang="fi-FI" sz="1100" b="0" i="0" err="1">
                  <a:latin typeface="+mn-lt"/>
                </a:rPr>
                <a:t>smoothie</a:t>
              </a:r>
              <a:endParaRPr lang="en-FI" sz="1100" b="0" i="0">
                <a:latin typeface="+mn-lt"/>
              </a:endParaRPr>
            </a:p>
          </p:txBody>
        </p:sp>
        <p:sp>
          <p:nvSpPr>
            <p:cNvPr id="31" name="TextBox 30">
              <a:extLst>
                <a:ext uri="{FF2B5EF4-FFF2-40B4-BE49-F238E27FC236}">
                  <a16:creationId xmlns:a16="http://schemas.microsoft.com/office/drawing/2014/main" id="{53A1888C-BCE9-0640-B4D3-3EBF7BF68556}"/>
                </a:ext>
              </a:extLst>
            </p:cNvPr>
            <p:cNvSpPr txBox="1"/>
            <p:nvPr userDrawn="1"/>
          </p:nvSpPr>
          <p:spPr>
            <a:xfrm rot="16200000">
              <a:off x="-1726635" y="6150296"/>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2" name="TextBox 31">
              <a:extLst>
                <a:ext uri="{FF2B5EF4-FFF2-40B4-BE49-F238E27FC236}">
                  <a16:creationId xmlns:a16="http://schemas.microsoft.com/office/drawing/2014/main" id="{F7A5C2D2-07FE-DA47-9E5C-4C9529C615C0}"/>
                </a:ext>
              </a:extLst>
            </p:cNvPr>
            <p:cNvSpPr txBox="1"/>
            <p:nvPr userDrawn="1"/>
          </p:nvSpPr>
          <p:spPr>
            <a:xfrm rot="16200000">
              <a:off x="-1726635" y="5306214"/>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3" name="TextBox 32">
              <a:extLst>
                <a:ext uri="{FF2B5EF4-FFF2-40B4-BE49-F238E27FC236}">
                  <a16:creationId xmlns:a16="http://schemas.microsoft.com/office/drawing/2014/main" id="{358DC66A-05B9-8547-BD04-E3557F77FAB8}"/>
                </a:ext>
              </a:extLst>
            </p:cNvPr>
            <p:cNvSpPr txBox="1"/>
            <p:nvPr userDrawn="1"/>
          </p:nvSpPr>
          <p:spPr>
            <a:xfrm rot="16200000">
              <a:off x="-1726635" y="4402929"/>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4" name="TextBox 33">
              <a:extLst>
                <a:ext uri="{FF2B5EF4-FFF2-40B4-BE49-F238E27FC236}">
                  <a16:creationId xmlns:a16="http://schemas.microsoft.com/office/drawing/2014/main" id="{F7235BB5-E89A-A241-8A3D-BF8C98F2C2D8}"/>
                </a:ext>
              </a:extLst>
            </p:cNvPr>
            <p:cNvSpPr txBox="1"/>
            <p:nvPr userDrawn="1"/>
          </p:nvSpPr>
          <p:spPr>
            <a:xfrm rot="16200000">
              <a:off x="-1726635" y="3506014"/>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5" name="TextBox 34">
              <a:extLst>
                <a:ext uri="{FF2B5EF4-FFF2-40B4-BE49-F238E27FC236}">
                  <a16:creationId xmlns:a16="http://schemas.microsoft.com/office/drawing/2014/main" id="{D1F7AE7A-C9D8-2A49-B80B-2E9C2CEC2DD5}"/>
                </a:ext>
              </a:extLst>
            </p:cNvPr>
            <p:cNvSpPr txBox="1"/>
            <p:nvPr userDrawn="1"/>
          </p:nvSpPr>
          <p:spPr>
            <a:xfrm rot="16200000">
              <a:off x="-1726635" y="2641918"/>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6" name="TextBox 35">
              <a:extLst>
                <a:ext uri="{FF2B5EF4-FFF2-40B4-BE49-F238E27FC236}">
                  <a16:creationId xmlns:a16="http://schemas.microsoft.com/office/drawing/2014/main" id="{B732FCE3-6B39-254A-9F27-01493F244E81}"/>
                </a:ext>
              </a:extLst>
            </p:cNvPr>
            <p:cNvSpPr txBox="1"/>
            <p:nvPr userDrawn="1"/>
          </p:nvSpPr>
          <p:spPr>
            <a:xfrm rot="16200000">
              <a:off x="-1726635" y="1777822"/>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7" name="TextBox 36">
              <a:extLst>
                <a:ext uri="{FF2B5EF4-FFF2-40B4-BE49-F238E27FC236}">
                  <a16:creationId xmlns:a16="http://schemas.microsoft.com/office/drawing/2014/main" id="{B4B9DA97-F029-2A4F-A8A8-BE7A84A17DFB}"/>
                </a:ext>
              </a:extLst>
            </p:cNvPr>
            <p:cNvSpPr txBox="1"/>
            <p:nvPr userDrawn="1"/>
          </p:nvSpPr>
          <p:spPr>
            <a:xfrm rot="16200000">
              <a:off x="-1726635" y="841718"/>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8" name="TextBox 37">
              <a:extLst>
                <a:ext uri="{FF2B5EF4-FFF2-40B4-BE49-F238E27FC236}">
                  <a16:creationId xmlns:a16="http://schemas.microsoft.com/office/drawing/2014/main" id="{901446F1-F283-9B42-80CC-74D4AB06A0A2}"/>
                </a:ext>
              </a:extLst>
            </p:cNvPr>
            <p:cNvSpPr txBox="1"/>
            <p:nvPr userDrawn="1"/>
          </p:nvSpPr>
          <p:spPr>
            <a:xfrm rot="16200000">
              <a:off x="-1726635" y="-22378"/>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grpSp>
      <p:sp>
        <p:nvSpPr>
          <p:cNvPr id="21" name="Rectangle 20">
            <a:extLst>
              <a:ext uri="{FF2B5EF4-FFF2-40B4-BE49-F238E27FC236}">
                <a16:creationId xmlns:a16="http://schemas.microsoft.com/office/drawing/2014/main" id="{94033F7A-8E83-E04D-AB41-5D7A99CFE14D}"/>
              </a:ext>
            </a:extLst>
          </p:cNvPr>
          <p:cNvSpPr/>
          <p:nvPr userDrawn="1"/>
        </p:nvSpPr>
        <p:spPr>
          <a:xfrm rot="5400000">
            <a:off x="263086" y="-2792632"/>
            <a:ext cx="1970380" cy="2494548"/>
          </a:xfrm>
          <a:prstGeom prst="rect">
            <a:avLst/>
          </a:prstGeom>
          <a:solidFill>
            <a:srgbClr val="E8114B"/>
          </a:solidFill>
          <a:ln w="12700">
            <a:no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22" name="TextBox 21">
            <a:extLst>
              <a:ext uri="{FF2B5EF4-FFF2-40B4-BE49-F238E27FC236}">
                <a16:creationId xmlns:a16="http://schemas.microsoft.com/office/drawing/2014/main" id="{EBC0ABD6-61E1-9545-A711-E47F43669A49}"/>
              </a:ext>
            </a:extLst>
          </p:cNvPr>
          <p:cNvSpPr txBox="1"/>
          <p:nvPr userDrawn="1"/>
        </p:nvSpPr>
        <p:spPr>
          <a:xfrm>
            <a:off x="348808" y="-2157912"/>
            <a:ext cx="1782836" cy="1231106"/>
          </a:xfrm>
          <a:prstGeom prst="rect">
            <a:avLst/>
          </a:prstGeom>
          <a:noFill/>
        </p:spPr>
        <p:txBody>
          <a:bodyPr wrap="square" lIns="0" tIns="0" rIns="0" bIns="0" rtlCol="0">
            <a:spAutoFit/>
          </a:bodyPr>
          <a:lstStyle/>
          <a:p>
            <a:r>
              <a:rPr lang="en-FI" sz="1600" b="0" i="0">
                <a:solidFill>
                  <a:schemeClr val="bg1"/>
                </a:solidFill>
                <a:latin typeface="+mn-lt"/>
              </a:rPr>
              <a:t>Muista säilyttää </a:t>
            </a:r>
            <a:r>
              <a:rPr lang="en-FI" sz="1600" b="0" i="0">
                <a:solidFill>
                  <a:schemeClr val="bg1"/>
                </a:solidFill>
                <a:latin typeface="+mj-lt"/>
              </a:rPr>
              <a:t>kohteen</a:t>
            </a:r>
            <a:r>
              <a:rPr lang="en-FI" sz="1600" b="0" i="0">
                <a:solidFill>
                  <a:schemeClr val="bg1"/>
                </a:solidFill>
                <a:latin typeface="+mn-lt"/>
              </a:rPr>
              <a:t> </a:t>
            </a:r>
            <a:r>
              <a:rPr lang="en-FI" sz="1600" b="0" i="0">
                <a:solidFill>
                  <a:schemeClr val="bg1"/>
                </a:solidFill>
                <a:latin typeface="+mj-lt"/>
              </a:rPr>
              <a:t>teema </a:t>
            </a:r>
            <a:r>
              <a:rPr lang="en-FI" sz="1600" b="0" i="0">
                <a:solidFill>
                  <a:schemeClr val="bg1"/>
                </a:solidFill>
                <a:latin typeface="+mn-lt"/>
              </a:rPr>
              <a:t>jos tuot vanhoja kalvoja osaksi esitystäsi!</a:t>
            </a:r>
          </a:p>
        </p:txBody>
      </p:sp>
      <p:sp>
        <p:nvSpPr>
          <p:cNvPr id="39" name="Dian numeron paikkamerkki 38">
            <a:extLst>
              <a:ext uri="{FF2B5EF4-FFF2-40B4-BE49-F238E27FC236}">
                <a16:creationId xmlns:a16="http://schemas.microsoft.com/office/drawing/2014/main" id="{DD76F944-88E7-44E6-A00A-B708CD1CB3CA}"/>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200">
                <a:solidFill>
                  <a:schemeClr val="tx1"/>
                </a:solidFill>
                <a:latin typeface="+mn-lt"/>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2455925287"/>
      </p:ext>
    </p:extLst>
  </p:cSld>
  <p:clrMap bg1="lt1" tx1="dk1" bg2="lt2" tx2="dk2" accent1="accent1" accent2="accent2" accent3="accent3" accent4="accent4" accent5="accent5" accent6="accent6" hlink="hlink" folHlink="folHlink"/>
  <p:sldLayoutIdLst>
    <p:sldLayoutId id="2147486252" r:id="rId1"/>
    <p:sldLayoutId id="2147486253" r:id="rId2"/>
    <p:sldLayoutId id="2147486254" r:id="rId3"/>
    <p:sldLayoutId id="2147486255" r:id="rId4"/>
    <p:sldLayoutId id="2147486256" r:id="rId5"/>
    <p:sldLayoutId id="2147486257" r:id="rId6"/>
    <p:sldLayoutId id="2147486258" r:id="rId7"/>
    <p:sldLayoutId id="2147486259" r:id="rId8"/>
    <p:sldLayoutId id="2147486260" r:id="rId9"/>
    <p:sldLayoutId id="2147486261" r:id="rId10"/>
    <p:sldLayoutId id="2147486262" r:id="rId11"/>
    <p:sldLayoutId id="2147486263" r:id="rId12"/>
    <p:sldLayoutId id="2147486264" r:id="rId13"/>
    <p:sldLayoutId id="2147486265" r:id="rId14"/>
    <p:sldLayoutId id="2147486266" r:id="rId15"/>
    <p:sldLayoutId id="2147486267" r:id="rId16"/>
    <p:sldLayoutId id="2147486268" r:id="rId17"/>
    <p:sldLayoutId id="2147486269" r:id="rId18"/>
    <p:sldLayoutId id="2147486270" r:id="rId19"/>
    <p:sldLayoutId id="2147486271" r:id="rId20"/>
    <p:sldLayoutId id="2147486272" r:id="rId21"/>
    <p:sldLayoutId id="2147486273" r:id="rId22"/>
    <p:sldLayoutId id="2147486274" r:id="rId23"/>
    <p:sldLayoutId id="2147486275" r:id="rId24"/>
    <p:sldLayoutId id="2147486276" r:id="rId25"/>
    <p:sldLayoutId id="2147486277" r:id="rId26"/>
    <p:sldLayoutId id="2147486278" r:id="rId27"/>
    <p:sldLayoutId id="2147486279" r:id="rId28"/>
    <p:sldLayoutId id="2147486280" r:id="rId29"/>
    <p:sldLayoutId id="2147486281" r:id="rId30"/>
    <p:sldLayoutId id="2147486282" r:id="rId31"/>
    <p:sldLayoutId id="2147486283" r:id="rId32"/>
    <p:sldLayoutId id="2147486285" r:id="rId33"/>
    <p:sldLayoutId id="2147486352" r:id="rId34"/>
    <p:sldLayoutId id="2147486353" r:id="rId35"/>
    <p:sldLayoutId id="2147486354" r:id="rId36"/>
    <p:sldLayoutId id="2147486355" r:id="rId37"/>
    <p:sldLayoutId id="2147486356" r:id="rId38"/>
  </p:sldLayoutIdLst>
  <p:hf hdr="0" ftr="0" dt="0"/>
  <p:txStyles>
    <p:titleStyle>
      <a:lvl1pPr algn="l" defTabSz="609585" rtl="0" eaLnBrk="1" latinLnBrk="0" hangingPunct="1">
        <a:spcBef>
          <a:spcPct val="0"/>
        </a:spcBef>
        <a:buNone/>
        <a:defRPr sz="3200" b="0" i="0" kern="1200">
          <a:solidFill>
            <a:schemeClr val="tx1"/>
          </a:solidFill>
          <a:latin typeface="+mj-lt"/>
          <a:ea typeface="+mj-ea"/>
          <a:cs typeface="Arial Black"/>
        </a:defRPr>
      </a:lvl1pPr>
    </p:titleStyle>
    <p:bodyStyle>
      <a:lvl1pPr marL="239178" indent="-239178" algn="l" defTabSz="609585" rtl="0" eaLnBrk="1" latinLnBrk="0" hangingPunct="1">
        <a:spcBef>
          <a:spcPct val="20000"/>
        </a:spcBef>
        <a:buFont typeface="Lucida Grande"/>
        <a:buChar char="-"/>
        <a:defRPr sz="2133" b="0" i="0" kern="1200">
          <a:solidFill>
            <a:schemeClr val="tx1"/>
          </a:solidFill>
          <a:latin typeface="+mn-lt"/>
          <a:ea typeface="+mn-ea"/>
          <a:cs typeface="Georgia"/>
        </a:defRPr>
      </a:lvl1pPr>
      <a:lvl2pPr marL="476239" indent="-237061" algn="l" defTabSz="609585" rtl="0" eaLnBrk="1" latinLnBrk="0" hangingPunct="1">
        <a:spcBef>
          <a:spcPct val="20000"/>
        </a:spcBef>
        <a:buFont typeface="Georgia" panose="02040502050405020303" pitchFamily="18" charset="0"/>
        <a:buChar char="–"/>
        <a:defRPr sz="1867" b="0" i="0" kern="1200">
          <a:solidFill>
            <a:schemeClr val="tx1"/>
          </a:solidFill>
          <a:latin typeface="+mn-lt"/>
          <a:ea typeface="+mn-ea"/>
          <a:cs typeface="Georgia"/>
        </a:defRPr>
      </a:lvl2pPr>
      <a:lvl3pPr marL="715415"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3pPr>
      <a:lvl4pPr marL="960943"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4pPr>
      <a:lvl5pPr marL="2438339" indent="0" algn="ctr" defTabSz="609585" rtl="0" eaLnBrk="1" latinLnBrk="0" hangingPunct="1">
        <a:spcBef>
          <a:spcPct val="20000"/>
        </a:spcBef>
        <a:buFont typeface="Arial"/>
        <a:buNone/>
        <a:defRPr sz="1867" kern="1200">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386">
          <p15:clr>
            <a:srgbClr val="F26B43"/>
          </p15:clr>
        </p15:guide>
        <p15:guide id="4" pos="2933">
          <p15:clr>
            <a:srgbClr val="F26B43"/>
          </p15:clr>
        </p15:guide>
        <p15:guide id="5" pos="2479">
          <p15:clr>
            <a:srgbClr val="F26B43"/>
          </p15:clr>
        </p15:guide>
        <p15:guide id="6" pos="2026">
          <p15:clr>
            <a:srgbClr val="F26B43"/>
          </p15:clr>
        </p15:guide>
        <p15:guide id="7" pos="1572">
          <p15:clr>
            <a:srgbClr val="F26B43"/>
          </p15:clr>
        </p15:guide>
        <p15:guide id="8" pos="1118">
          <p15:clr>
            <a:srgbClr val="F26B43"/>
          </p15:clr>
        </p15:guide>
        <p15:guide id="9" pos="665">
          <p15:clr>
            <a:srgbClr val="F26B43"/>
          </p15:clr>
        </p15:guide>
        <p15:guide id="10" pos="211">
          <p15:clr>
            <a:srgbClr val="F26B43"/>
          </p15:clr>
        </p15:guide>
        <p15:guide id="11" pos="4294">
          <p15:clr>
            <a:srgbClr val="F26B43"/>
          </p15:clr>
        </p15:guide>
        <p15:guide id="12" pos="4747">
          <p15:clr>
            <a:srgbClr val="F26B43"/>
          </p15:clr>
        </p15:guide>
        <p15:guide id="13" pos="5201">
          <p15:clr>
            <a:srgbClr val="F26B43"/>
          </p15:clr>
        </p15:guide>
        <p15:guide id="14" pos="5654">
          <p15:clr>
            <a:srgbClr val="F26B43"/>
          </p15:clr>
        </p15:guide>
        <p15:guide id="15" pos="6108">
          <p15:clr>
            <a:srgbClr val="F26B43"/>
          </p15:clr>
        </p15:guide>
        <p15:guide id="16" pos="6562">
          <p15:clr>
            <a:srgbClr val="F26B43"/>
          </p15:clr>
        </p15:guide>
        <p15:guide id="17" pos="7015">
          <p15:clr>
            <a:srgbClr val="F26B43"/>
          </p15:clr>
        </p15:guide>
        <p15:guide id="18" pos="7469">
          <p15:clr>
            <a:srgbClr val="F26B43"/>
          </p15:clr>
        </p15:guide>
        <p15:guide id="19" orient="horz" pos="1706">
          <p15:clr>
            <a:srgbClr val="F26B43"/>
          </p15:clr>
        </p15:guide>
        <p15:guide id="20" orient="horz" pos="1253">
          <p15:clr>
            <a:srgbClr val="F26B43"/>
          </p15:clr>
        </p15:guide>
        <p15:guide id="21" orient="horz" pos="799">
          <p15:clr>
            <a:srgbClr val="F26B43"/>
          </p15:clr>
        </p15:guide>
        <p15:guide id="22" orient="horz" pos="346">
          <p15:clr>
            <a:srgbClr val="F26B43"/>
          </p15:clr>
        </p15:guide>
        <p15:guide id="23" orient="horz" pos="2614">
          <p15:clr>
            <a:srgbClr val="F26B43"/>
          </p15:clr>
        </p15:guide>
        <p15:guide id="24" orient="horz" pos="3067">
          <p15:clr>
            <a:srgbClr val="F26B43"/>
          </p15:clr>
        </p15:guide>
        <p15:guide id="25" orient="horz" pos="3521">
          <p15:clr>
            <a:srgbClr val="F26B43"/>
          </p15:clr>
        </p15:guide>
        <p15:guide id="26" orient="horz" pos="3974">
          <p15:clr>
            <a:srgbClr val="F26B43"/>
          </p15:clr>
        </p15:guide>
        <p15:guide id="27" orient="horz" pos="119">
          <p15:clr>
            <a:srgbClr val="F26B43"/>
          </p15:clr>
        </p15:guide>
        <p15:guide id="28" orient="horz" pos="232">
          <p15:clr>
            <a:srgbClr val="F26B43"/>
          </p15:clr>
        </p15:guide>
        <p15:guide id="30" orient="horz">
          <p15:clr>
            <a:srgbClr val="F26B43"/>
          </p15:clr>
        </p15:guide>
        <p15:guide id="31" orient="horz" pos="4088">
          <p15:clr>
            <a:srgbClr val="F26B43"/>
          </p15:clr>
        </p15:guide>
        <p15:guide id="33" orient="horz" pos="4201">
          <p15:clr>
            <a:srgbClr val="F26B43"/>
          </p15:clr>
        </p15:guide>
        <p15:guide id="34" orient="horz" pos="4320">
          <p15:clr>
            <a:srgbClr val="F26B43"/>
          </p15:clr>
        </p15:guide>
        <p15:guide id="35" pos="7582">
          <p15:clr>
            <a:srgbClr val="F26B43"/>
          </p15:clr>
        </p15:guide>
        <p15:guide id="37" pos="98">
          <p15:clr>
            <a:srgbClr val="F26B43"/>
          </p15:clr>
        </p15:guide>
        <p15:guide id="39">
          <p15:clr>
            <a:srgbClr val="F26B43"/>
          </p15:clr>
        </p15:guide>
        <p15:guide id="40" pos="76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942AC74-591F-8E4A-94B1-02D5D050B810}"/>
              </a:ext>
            </a:extLst>
          </p:cNvPr>
          <p:cNvGrpSpPr/>
          <p:nvPr userDrawn="1"/>
        </p:nvGrpSpPr>
        <p:grpSpPr>
          <a:xfrm rot="5400000">
            <a:off x="6718948" y="-6033220"/>
            <a:ext cx="1970380" cy="8975724"/>
            <a:chOff x="-2291223" y="-378956"/>
            <a:chExt cx="1970380" cy="8975724"/>
          </a:xfrm>
        </p:grpSpPr>
        <p:sp>
          <p:nvSpPr>
            <p:cNvPr id="19" name="Rectangle 18">
              <a:extLst>
                <a:ext uri="{FF2B5EF4-FFF2-40B4-BE49-F238E27FC236}">
                  <a16:creationId xmlns:a16="http://schemas.microsoft.com/office/drawing/2014/main" id="{4C344630-F2C6-6B44-BF25-FA0D6C3FA0CE}"/>
                </a:ext>
              </a:extLst>
            </p:cNvPr>
            <p:cNvSpPr/>
            <p:nvPr userDrawn="1"/>
          </p:nvSpPr>
          <p:spPr>
            <a:xfrm>
              <a:off x="-2291223" y="-378956"/>
              <a:ext cx="1970380" cy="8975724"/>
            </a:xfrm>
            <a:prstGeom prst="rect">
              <a:avLst/>
            </a:prstGeom>
            <a:solidFill>
              <a:schemeClr val="bg1"/>
            </a:solidFill>
            <a:ln w="1270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10" name="Ellipsi 28">
              <a:extLst>
                <a:ext uri="{FF2B5EF4-FFF2-40B4-BE49-F238E27FC236}">
                  <a16:creationId xmlns:a16="http://schemas.microsoft.com/office/drawing/2014/main" id="{F3F0AC9E-66AF-494F-8DFF-41330C711249}"/>
                </a:ext>
              </a:extLst>
            </p:cNvPr>
            <p:cNvSpPr/>
            <p:nvPr userDrawn="1"/>
          </p:nvSpPr>
          <p:spPr>
            <a:xfrm>
              <a:off x="-1297651" y="-80"/>
              <a:ext cx="719816" cy="697109"/>
            </a:xfrm>
            <a:prstGeom prst="ellipse">
              <a:avLst/>
            </a:prstGeom>
            <a:solidFill>
              <a:srgbClr val="FDE8ED"/>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1" name="Ellipsi 29">
              <a:extLst>
                <a:ext uri="{FF2B5EF4-FFF2-40B4-BE49-F238E27FC236}">
                  <a16:creationId xmlns:a16="http://schemas.microsoft.com/office/drawing/2014/main" id="{A11359AA-621E-3346-9DBF-AB1C0C0941D5}"/>
                </a:ext>
              </a:extLst>
            </p:cNvPr>
            <p:cNvSpPr/>
            <p:nvPr userDrawn="1"/>
          </p:nvSpPr>
          <p:spPr>
            <a:xfrm>
              <a:off x="-1297651" y="880127"/>
              <a:ext cx="719816" cy="697109"/>
            </a:xfrm>
            <a:prstGeom prst="ellipse">
              <a:avLst/>
            </a:prstGeom>
            <a:solidFill>
              <a:srgbClr val="FACDD9"/>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2" name="Ellipsi 30">
              <a:extLst>
                <a:ext uri="{FF2B5EF4-FFF2-40B4-BE49-F238E27FC236}">
                  <a16:creationId xmlns:a16="http://schemas.microsoft.com/office/drawing/2014/main" id="{2A9DC023-53D8-9344-99D2-B8E357D6D572}"/>
                </a:ext>
              </a:extLst>
            </p:cNvPr>
            <p:cNvSpPr/>
            <p:nvPr userDrawn="1"/>
          </p:nvSpPr>
          <p:spPr>
            <a:xfrm>
              <a:off x="-1297651" y="1760254"/>
              <a:ext cx="719816" cy="697109"/>
            </a:xfrm>
            <a:prstGeom prst="ellipse">
              <a:avLst/>
            </a:prstGeom>
            <a:solidFill>
              <a:srgbClr val="FFEAD3"/>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3" name="Ellipsi 31">
              <a:extLst>
                <a:ext uri="{FF2B5EF4-FFF2-40B4-BE49-F238E27FC236}">
                  <a16:creationId xmlns:a16="http://schemas.microsoft.com/office/drawing/2014/main" id="{0A2A179C-255F-D04B-80FF-42967DB7F036}"/>
                </a:ext>
              </a:extLst>
            </p:cNvPr>
            <p:cNvSpPr/>
            <p:nvPr userDrawn="1"/>
          </p:nvSpPr>
          <p:spPr>
            <a:xfrm>
              <a:off x="-1297691" y="2640381"/>
              <a:ext cx="719816" cy="697109"/>
            </a:xfrm>
            <a:prstGeom prst="ellipse">
              <a:avLst/>
            </a:prstGeom>
            <a:solidFill>
              <a:srgbClr val="FFEF7F"/>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4" name="Ellipsi 32">
              <a:extLst>
                <a:ext uri="{FF2B5EF4-FFF2-40B4-BE49-F238E27FC236}">
                  <a16:creationId xmlns:a16="http://schemas.microsoft.com/office/drawing/2014/main" id="{AB17063A-4624-F54B-B3EF-CE2D6E04A700}"/>
                </a:ext>
              </a:extLst>
            </p:cNvPr>
            <p:cNvSpPr/>
            <p:nvPr userDrawn="1"/>
          </p:nvSpPr>
          <p:spPr>
            <a:xfrm>
              <a:off x="-1297691" y="3520508"/>
              <a:ext cx="719816" cy="697109"/>
            </a:xfrm>
            <a:prstGeom prst="ellipse">
              <a:avLst/>
            </a:prstGeom>
            <a:solidFill>
              <a:srgbClr val="E0F3D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5" name="Ellipsi 32">
              <a:extLst>
                <a:ext uri="{FF2B5EF4-FFF2-40B4-BE49-F238E27FC236}">
                  <a16:creationId xmlns:a16="http://schemas.microsoft.com/office/drawing/2014/main" id="{830807A7-7F2F-9949-880E-4F00B349204B}"/>
                </a:ext>
              </a:extLst>
            </p:cNvPr>
            <p:cNvSpPr/>
            <p:nvPr userDrawn="1"/>
          </p:nvSpPr>
          <p:spPr>
            <a:xfrm>
              <a:off x="-1297691" y="4400635"/>
              <a:ext cx="719816" cy="697109"/>
            </a:xfrm>
            <a:prstGeom prst="ellipse">
              <a:avLst/>
            </a:prstGeom>
            <a:solidFill>
              <a:srgbClr val="BFE0D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6" name="Ellipsi 32">
              <a:extLst>
                <a:ext uri="{FF2B5EF4-FFF2-40B4-BE49-F238E27FC236}">
                  <a16:creationId xmlns:a16="http://schemas.microsoft.com/office/drawing/2014/main" id="{F5891E7E-86DE-AA41-9599-DAFDA72B46F3}"/>
                </a:ext>
              </a:extLst>
            </p:cNvPr>
            <p:cNvSpPr/>
            <p:nvPr userDrawn="1"/>
          </p:nvSpPr>
          <p:spPr>
            <a:xfrm>
              <a:off x="-1297691" y="5280762"/>
              <a:ext cx="719816" cy="697109"/>
            </a:xfrm>
            <a:prstGeom prst="ellipse">
              <a:avLst/>
            </a:prstGeom>
            <a:solidFill>
              <a:srgbClr val="D7F2FA"/>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7" name="Ellipsi 32">
              <a:extLst>
                <a:ext uri="{FF2B5EF4-FFF2-40B4-BE49-F238E27FC236}">
                  <a16:creationId xmlns:a16="http://schemas.microsoft.com/office/drawing/2014/main" id="{A75BE3D2-9926-C94A-926D-1C717ED44BE3}"/>
                </a:ext>
              </a:extLst>
            </p:cNvPr>
            <p:cNvSpPr/>
            <p:nvPr userDrawn="1"/>
          </p:nvSpPr>
          <p:spPr>
            <a:xfrm>
              <a:off x="-1297663" y="6160891"/>
              <a:ext cx="719816" cy="697109"/>
            </a:xfrm>
            <a:prstGeom prst="ellipse">
              <a:avLst/>
            </a:prstGeom>
            <a:solidFill>
              <a:srgbClr val="C9DBEC"/>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2" name="Ellipsi 28">
              <a:extLst>
                <a:ext uri="{FF2B5EF4-FFF2-40B4-BE49-F238E27FC236}">
                  <a16:creationId xmlns:a16="http://schemas.microsoft.com/office/drawing/2014/main" id="{7A383D4D-06B8-9948-AF8E-B78F441800DF}"/>
                </a:ext>
              </a:extLst>
            </p:cNvPr>
            <p:cNvSpPr/>
            <p:nvPr userDrawn="1"/>
          </p:nvSpPr>
          <p:spPr>
            <a:xfrm>
              <a:off x="-1749222" y="-74"/>
              <a:ext cx="719816" cy="697109"/>
            </a:xfrm>
            <a:prstGeom prst="ellipse">
              <a:avLst/>
            </a:prstGeom>
            <a:solidFill>
              <a:srgbClr val="FBD1DC"/>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3" name="Ellipsi 29">
              <a:extLst>
                <a:ext uri="{FF2B5EF4-FFF2-40B4-BE49-F238E27FC236}">
                  <a16:creationId xmlns:a16="http://schemas.microsoft.com/office/drawing/2014/main" id="{10B226F3-256B-C149-9FE4-2169AC8BAA77}"/>
                </a:ext>
              </a:extLst>
            </p:cNvPr>
            <p:cNvSpPr/>
            <p:nvPr userDrawn="1"/>
          </p:nvSpPr>
          <p:spPr>
            <a:xfrm>
              <a:off x="-1749222" y="880127"/>
              <a:ext cx="719816" cy="697109"/>
            </a:xfrm>
            <a:prstGeom prst="ellipse">
              <a:avLst/>
            </a:prstGeom>
            <a:solidFill>
              <a:srgbClr val="E8114B"/>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4" name="Ellipsi 30">
              <a:extLst>
                <a:ext uri="{FF2B5EF4-FFF2-40B4-BE49-F238E27FC236}">
                  <a16:creationId xmlns:a16="http://schemas.microsoft.com/office/drawing/2014/main" id="{1E241F7E-51AD-624C-9C6B-71BB4FDD86EF}"/>
                </a:ext>
              </a:extLst>
            </p:cNvPr>
            <p:cNvSpPr/>
            <p:nvPr userDrawn="1"/>
          </p:nvSpPr>
          <p:spPr>
            <a:xfrm>
              <a:off x="-1749222" y="1760254"/>
              <a:ext cx="719816" cy="697109"/>
            </a:xfrm>
            <a:prstGeom prst="ellipse">
              <a:avLst/>
            </a:prstGeom>
            <a:solidFill>
              <a:srgbClr val="FF9F37"/>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5" name="Ellipsi 31">
              <a:extLst>
                <a:ext uri="{FF2B5EF4-FFF2-40B4-BE49-F238E27FC236}">
                  <a16:creationId xmlns:a16="http://schemas.microsoft.com/office/drawing/2014/main" id="{5DA7310D-F100-154F-9FD8-680FC89BCEBE}"/>
                </a:ext>
              </a:extLst>
            </p:cNvPr>
            <p:cNvSpPr/>
            <p:nvPr userDrawn="1"/>
          </p:nvSpPr>
          <p:spPr>
            <a:xfrm>
              <a:off x="-1749236" y="2640381"/>
              <a:ext cx="719816" cy="697109"/>
            </a:xfrm>
            <a:prstGeom prst="ellipse">
              <a:avLst/>
            </a:prstGeom>
            <a:solidFill>
              <a:srgbClr val="FFE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6" name="Ellipsi 32">
              <a:extLst>
                <a:ext uri="{FF2B5EF4-FFF2-40B4-BE49-F238E27FC236}">
                  <a16:creationId xmlns:a16="http://schemas.microsoft.com/office/drawing/2014/main" id="{7C47C4D0-D638-4744-8600-7DCFD3641E4D}"/>
                </a:ext>
              </a:extLst>
            </p:cNvPr>
            <p:cNvSpPr/>
            <p:nvPr userDrawn="1"/>
          </p:nvSpPr>
          <p:spPr>
            <a:xfrm>
              <a:off x="-1749236" y="3520508"/>
              <a:ext cx="719816" cy="697109"/>
            </a:xfrm>
            <a:prstGeom prst="ellipse">
              <a:avLst/>
            </a:prstGeom>
            <a:solidFill>
              <a:srgbClr val="73C92D"/>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7" name="Ellipsi 32">
              <a:extLst>
                <a:ext uri="{FF2B5EF4-FFF2-40B4-BE49-F238E27FC236}">
                  <a16:creationId xmlns:a16="http://schemas.microsoft.com/office/drawing/2014/main" id="{36513781-BCA3-1F42-BD7B-76EC009BCD7B}"/>
                </a:ext>
              </a:extLst>
            </p:cNvPr>
            <p:cNvSpPr/>
            <p:nvPr userDrawn="1"/>
          </p:nvSpPr>
          <p:spPr>
            <a:xfrm>
              <a:off x="-1749236" y="4400635"/>
              <a:ext cx="719816" cy="697109"/>
            </a:xfrm>
            <a:prstGeom prst="ellipse">
              <a:avLst/>
            </a:prstGeom>
            <a:solidFill>
              <a:srgbClr val="008549"/>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8" name="Ellipsi 32">
              <a:extLst>
                <a:ext uri="{FF2B5EF4-FFF2-40B4-BE49-F238E27FC236}">
                  <a16:creationId xmlns:a16="http://schemas.microsoft.com/office/drawing/2014/main" id="{E5A022FD-A22F-C84B-90E8-C84F58039CCA}"/>
                </a:ext>
              </a:extLst>
            </p:cNvPr>
            <p:cNvSpPr/>
            <p:nvPr userDrawn="1"/>
          </p:nvSpPr>
          <p:spPr>
            <a:xfrm>
              <a:off x="-1749236" y="5280762"/>
              <a:ext cx="719816" cy="697109"/>
            </a:xfrm>
            <a:prstGeom prst="ellipse">
              <a:avLst/>
            </a:prstGeom>
            <a:solidFill>
              <a:srgbClr val="75CFEB"/>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9" name="Ellipsi 32">
              <a:extLst>
                <a:ext uri="{FF2B5EF4-FFF2-40B4-BE49-F238E27FC236}">
                  <a16:creationId xmlns:a16="http://schemas.microsoft.com/office/drawing/2014/main" id="{EDB9634E-0B79-CD48-B1D8-F8816D614AEB}"/>
                </a:ext>
              </a:extLst>
            </p:cNvPr>
            <p:cNvSpPr/>
            <p:nvPr userDrawn="1"/>
          </p:nvSpPr>
          <p:spPr>
            <a:xfrm>
              <a:off x="-1749226" y="6160891"/>
              <a:ext cx="719816" cy="697109"/>
            </a:xfrm>
            <a:prstGeom prst="ellipse">
              <a:avLst/>
            </a:prstGeom>
            <a:solidFill>
              <a:srgbClr val="367ABA"/>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8" name="TextBox 17">
              <a:extLst>
                <a:ext uri="{FF2B5EF4-FFF2-40B4-BE49-F238E27FC236}">
                  <a16:creationId xmlns:a16="http://schemas.microsoft.com/office/drawing/2014/main" id="{868BBE36-0E53-8C44-A477-4D352CEC3254}"/>
                </a:ext>
              </a:extLst>
            </p:cNvPr>
            <p:cNvSpPr txBox="1"/>
            <p:nvPr userDrawn="1"/>
          </p:nvSpPr>
          <p:spPr>
            <a:xfrm rot="16200000">
              <a:off x="-1977822" y="7117573"/>
              <a:ext cx="1221261" cy="984885"/>
            </a:xfrm>
            <a:prstGeom prst="rect">
              <a:avLst/>
            </a:prstGeom>
            <a:noFill/>
          </p:spPr>
          <p:txBody>
            <a:bodyPr wrap="square" lIns="0" tIns="0" rIns="0" bIns="0" rtlCol="0">
              <a:spAutoFit/>
            </a:bodyPr>
            <a:lstStyle/>
            <a:p>
              <a:r>
                <a:rPr lang="en-FI" sz="1600" b="0" i="0">
                  <a:latin typeface="+mn-lt"/>
                </a:rPr>
                <a:t>Sitran väripaletti. Nappaa väri pipetillä.</a:t>
              </a:r>
            </a:p>
          </p:txBody>
        </p:sp>
        <p:sp>
          <p:nvSpPr>
            <p:cNvPr id="23" name="TextBox 22">
              <a:extLst>
                <a:ext uri="{FF2B5EF4-FFF2-40B4-BE49-F238E27FC236}">
                  <a16:creationId xmlns:a16="http://schemas.microsoft.com/office/drawing/2014/main" id="{1EF3FA64-3732-8A45-A7C2-8EAB4290F358}"/>
                </a:ext>
              </a:extLst>
            </p:cNvPr>
            <p:cNvSpPr txBox="1"/>
            <p:nvPr userDrawn="1"/>
          </p:nvSpPr>
          <p:spPr>
            <a:xfrm rot="16200000">
              <a:off x="-2443800" y="6429331"/>
              <a:ext cx="812801" cy="169277"/>
            </a:xfrm>
            <a:prstGeom prst="rect">
              <a:avLst/>
            </a:prstGeom>
            <a:noFill/>
          </p:spPr>
          <p:txBody>
            <a:bodyPr wrap="square" lIns="0" tIns="0" rIns="0" bIns="0" rtlCol="0">
              <a:spAutoFit/>
            </a:bodyPr>
            <a:lstStyle/>
            <a:p>
              <a:pPr algn="ctr"/>
              <a:r>
                <a:rPr lang="fi-FI" sz="1100" b="0" i="0">
                  <a:latin typeface="+mn-lt"/>
                </a:rPr>
                <a:t>Mustikka</a:t>
              </a:r>
              <a:endParaRPr lang="en-FI" sz="1100" b="0" i="0">
                <a:latin typeface="+mn-lt"/>
              </a:endParaRPr>
            </a:p>
          </p:txBody>
        </p:sp>
        <p:sp>
          <p:nvSpPr>
            <p:cNvPr id="24" name="TextBox 23">
              <a:extLst>
                <a:ext uri="{FF2B5EF4-FFF2-40B4-BE49-F238E27FC236}">
                  <a16:creationId xmlns:a16="http://schemas.microsoft.com/office/drawing/2014/main" id="{46B07822-BAE3-F044-A860-7D548ECDB061}"/>
                </a:ext>
              </a:extLst>
            </p:cNvPr>
            <p:cNvSpPr txBox="1"/>
            <p:nvPr userDrawn="1"/>
          </p:nvSpPr>
          <p:spPr>
            <a:xfrm rot="16200000">
              <a:off x="-2443800" y="5560645"/>
              <a:ext cx="812801" cy="169277"/>
            </a:xfrm>
            <a:prstGeom prst="rect">
              <a:avLst/>
            </a:prstGeom>
            <a:noFill/>
          </p:spPr>
          <p:txBody>
            <a:bodyPr wrap="square" lIns="0" tIns="0" rIns="0" bIns="0" rtlCol="0">
              <a:spAutoFit/>
            </a:bodyPr>
            <a:lstStyle/>
            <a:p>
              <a:pPr algn="ctr"/>
              <a:r>
                <a:rPr lang="fi-FI" sz="1100" b="0" i="0">
                  <a:latin typeface="+mn-lt"/>
                </a:rPr>
                <a:t>Tellus</a:t>
              </a:r>
              <a:endParaRPr lang="en-FI" sz="1100" b="0" i="0">
                <a:latin typeface="+mn-lt"/>
              </a:endParaRPr>
            </a:p>
          </p:txBody>
        </p:sp>
        <p:sp>
          <p:nvSpPr>
            <p:cNvPr id="25" name="TextBox 24">
              <a:extLst>
                <a:ext uri="{FF2B5EF4-FFF2-40B4-BE49-F238E27FC236}">
                  <a16:creationId xmlns:a16="http://schemas.microsoft.com/office/drawing/2014/main" id="{25EE0087-1CE7-B046-8FC6-E5FD942E3708}"/>
                </a:ext>
              </a:extLst>
            </p:cNvPr>
            <p:cNvSpPr txBox="1"/>
            <p:nvPr userDrawn="1"/>
          </p:nvSpPr>
          <p:spPr>
            <a:xfrm rot="16200000">
              <a:off x="-2443800" y="4675341"/>
              <a:ext cx="812801" cy="169277"/>
            </a:xfrm>
            <a:prstGeom prst="rect">
              <a:avLst/>
            </a:prstGeom>
            <a:noFill/>
          </p:spPr>
          <p:txBody>
            <a:bodyPr wrap="square" lIns="0" tIns="0" rIns="0" bIns="0" rtlCol="0">
              <a:spAutoFit/>
            </a:bodyPr>
            <a:lstStyle/>
            <a:p>
              <a:pPr algn="ctr"/>
              <a:r>
                <a:rPr lang="fi-FI" sz="1100" b="0" i="0">
                  <a:latin typeface="+mn-lt"/>
                </a:rPr>
                <a:t>Havu</a:t>
              </a:r>
              <a:endParaRPr lang="en-FI" sz="1100" b="0" i="0">
                <a:latin typeface="+mn-lt"/>
              </a:endParaRPr>
            </a:p>
          </p:txBody>
        </p:sp>
        <p:sp>
          <p:nvSpPr>
            <p:cNvPr id="26" name="TextBox 25">
              <a:extLst>
                <a:ext uri="{FF2B5EF4-FFF2-40B4-BE49-F238E27FC236}">
                  <a16:creationId xmlns:a16="http://schemas.microsoft.com/office/drawing/2014/main" id="{E2D49530-5F92-0349-99E1-9F2629D5FF59}"/>
                </a:ext>
              </a:extLst>
            </p:cNvPr>
            <p:cNvSpPr txBox="1"/>
            <p:nvPr userDrawn="1"/>
          </p:nvSpPr>
          <p:spPr>
            <a:xfrm rot="16200000">
              <a:off x="-2443800" y="3785845"/>
              <a:ext cx="812801" cy="169277"/>
            </a:xfrm>
            <a:prstGeom prst="rect">
              <a:avLst/>
            </a:prstGeom>
            <a:noFill/>
          </p:spPr>
          <p:txBody>
            <a:bodyPr wrap="square" lIns="0" tIns="0" rIns="0" bIns="0" rtlCol="0">
              <a:spAutoFit/>
            </a:bodyPr>
            <a:lstStyle/>
            <a:p>
              <a:pPr algn="ctr"/>
              <a:r>
                <a:rPr lang="fi-FI" sz="1100" b="0" i="0">
                  <a:latin typeface="+mn-lt"/>
                </a:rPr>
                <a:t>Kerkkä</a:t>
              </a:r>
              <a:endParaRPr lang="en-FI" sz="1100" b="0" i="0">
                <a:latin typeface="+mn-lt"/>
              </a:endParaRPr>
            </a:p>
          </p:txBody>
        </p:sp>
        <p:sp>
          <p:nvSpPr>
            <p:cNvPr id="27" name="TextBox 26">
              <a:extLst>
                <a:ext uri="{FF2B5EF4-FFF2-40B4-BE49-F238E27FC236}">
                  <a16:creationId xmlns:a16="http://schemas.microsoft.com/office/drawing/2014/main" id="{78CD66CD-35DA-DE42-AFAA-77D342190B97}"/>
                </a:ext>
              </a:extLst>
            </p:cNvPr>
            <p:cNvSpPr txBox="1"/>
            <p:nvPr userDrawn="1"/>
          </p:nvSpPr>
          <p:spPr>
            <a:xfrm rot="16200000">
              <a:off x="-2443800" y="2921749"/>
              <a:ext cx="812801" cy="169277"/>
            </a:xfrm>
            <a:prstGeom prst="rect">
              <a:avLst/>
            </a:prstGeom>
            <a:noFill/>
          </p:spPr>
          <p:txBody>
            <a:bodyPr wrap="square" lIns="0" tIns="0" rIns="0" bIns="0" rtlCol="0">
              <a:spAutoFit/>
            </a:bodyPr>
            <a:lstStyle/>
            <a:p>
              <a:pPr algn="ctr"/>
              <a:r>
                <a:rPr lang="fi-FI" sz="1100" b="0" i="0">
                  <a:latin typeface="+mn-lt"/>
                </a:rPr>
                <a:t>Voikukka</a:t>
              </a:r>
              <a:endParaRPr lang="en-FI" sz="1100" b="0" i="0">
                <a:latin typeface="+mn-lt"/>
              </a:endParaRPr>
            </a:p>
          </p:txBody>
        </p:sp>
        <p:sp>
          <p:nvSpPr>
            <p:cNvPr id="28" name="TextBox 27">
              <a:extLst>
                <a:ext uri="{FF2B5EF4-FFF2-40B4-BE49-F238E27FC236}">
                  <a16:creationId xmlns:a16="http://schemas.microsoft.com/office/drawing/2014/main" id="{41C51FE8-ED43-FB40-8C6B-1E94B8B33A2D}"/>
                </a:ext>
              </a:extLst>
            </p:cNvPr>
            <p:cNvSpPr txBox="1"/>
            <p:nvPr userDrawn="1"/>
          </p:nvSpPr>
          <p:spPr>
            <a:xfrm rot="16200000">
              <a:off x="-2443800" y="2036445"/>
              <a:ext cx="812801" cy="169277"/>
            </a:xfrm>
            <a:prstGeom prst="rect">
              <a:avLst/>
            </a:prstGeom>
            <a:noFill/>
          </p:spPr>
          <p:txBody>
            <a:bodyPr wrap="square" lIns="0" tIns="0" rIns="0" bIns="0" rtlCol="0">
              <a:spAutoFit/>
            </a:bodyPr>
            <a:lstStyle/>
            <a:p>
              <a:pPr algn="ctr"/>
              <a:r>
                <a:rPr lang="fi-FI" sz="1100" b="0" i="0">
                  <a:latin typeface="+mn-lt"/>
                </a:rPr>
                <a:t>Tyrni</a:t>
              </a:r>
              <a:endParaRPr lang="en-FI" sz="1100" b="0" i="0">
                <a:latin typeface="+mn-lt"/>
              </a:endParaRPr>
            </a:p>
          </p:txBody>
        </p:sp>
        <p:sp>
          <p:nvSpPr>
            <p:cNvPr id="29" name="TextBox 28">
              <a:extLst>
                <a:ext uri="{FF2B5EF4-FFF2-40B4-BE49-F238E27FC236}">
                  <a16:creationId xmlns:a16="http://schemas.microsoft.com/office/drawing/2014/main" id="{940C15AF-77BF-494B-8532-A52982A39E8F}"/>
                </a:ext>
              </a:extLst>
            </p:cNvPr>
            <p:cNvSpPr txBox="1"/>
            <p:nvPr userDrawn="1"/>
          </p:nvSpPr>
          <p:spPr>
            <a:xfrm rot="16200000">
              <a:off x="-2443800" y="1155457"/>
              <a:ext cx="812801" cy="169277"/>
            </a:xfrm>
            <a:prstGeom prst="rect">
              <a:avLst/>
            </a:prstGeom>
            <a:noFill/>
          </p:spPr>
          <p:txBody>
            <a:bodyPr wrap="square" lIns="0" tIns="0" rIns="0" bIns="0" rtlCol="0">
              <a:spAutoFit/>
            </a:bodyPr>
            <a:lstStyle/>
            <a:p>
              <a:pPr algn="ctr"/>
              <a:r>
                <a:rPr lang="fi-FI" sz="1100" b="0" i="0">
                  <a:latin typeface="+mn-lt"/>
                </a:rPr>
                <a:t>Puolukka</a:t>
              </a:r>
              <a:endParaRPr lang="en-FI" sz="1100" b="0" i="0">
                <a:latin typeface="+mn-lt"/>
              </a:endParaRPr>
            </a:p>
          </p:txBody>
        </p:sp>
        <p:sp>
          <p:nvSpPr>
            <p:cNvPr id="30" name="TextBox 29">
              <a:extLst>
                <a:ext uri="{FF2B5EF4-FFF2-40B4-BE49-F238E27FC236}">
                  <a16:creationId xmlns:a16="http://schemas.microsoft.com/office/drawing/2014/main" id="{D44A8471-398C-EE46-9C24-25F675BA8E5F}"/>
                </a:ext>
              </a:extLst>
            </p:cNvPr>
            <p:cNvSpPr txBox="1"/>
            <p:nvPr userDrawn="1"/>
          </p:nvSpPr>
          <p:spPr>
            <a:xfrm rot="16200000">
              <a:off x="-2359159" y="181323"/>
              <a:ext cx="812801" cy="338554"/>
            </a:xfrm>
            <a:prstGeom prst="rect">
              <a:avLst/>
            </a:prstGeom>
            <a:noFill/>
          </p:spPr>
          <p:txBody>
            <a:bodyPr wrap="square" lIns="0" tIns="0" rIns="0" bIns="0" rtlCol="0">
              <a:spAutoFit/>
            </a:bodyPr>
            <a:lstStyle/>
            <a:p>
              <a:pPr algn="ctr"/>
              <a:r>
                <a:rPr lang="fi-FI" sz="1100" b="0" i="0">
                  <a:latin typeface="+mn-lt"/>
                </a:rPr>
                <a:t>Mansikka</a:t>
              </a:r>
            </a:p>
            <a:p>
              <a:pPr algn="ctr"/>
              <a:r>
                <a:rPr lang="fi-FI" sz="1100" b="0" i="0" err="1">
                  <a:latin typeface="+mn-lt"/>
                </a:rPr>
                <a:t>smoothie</a:t>
              </a:r>
              <a:endParaRPr lang="en-FI" sz="1100" b="0" i="0">
                <a:latin typeface="+mn-lt"/>
              </a:endParaRPr>
            </a:p>
          </p:txBody>
        </p:sp>
        <p:sp>
          <p:nvSpPr>
            <p:cNvPr id="31" name="TextBox 30">
              <a:extLst>
                <a:ext uri="{FF2B5EF4-FFF2-40B4-BE49-F238E27FC236}">
                  <a16:creationId xmlns:a16="http://schemas.microsoft.com/office/drawing/2014/main" id="{53A1888C-BCE9-0640-B4D3-3EBF7BF68556}"/>
                </a:ext>
              </a:extLst>
            </p:cNvPr>
            <p:cNvSpPr txBox="1"/>
            <p:nvPr userDrawn="1"/>
          </p:nvSpPr>
          <p:spPr>
            <a:xfrm rot="16200000">
              <a:off x="-1726635" y="6150296"/>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2" name="TextBox 31">
              <a:extLst>
                <a:ext uri="{FF2B5EF4-FFF2-40B4-BE49-F238E27FC236}">
                  <a16:creationId xmlns:a16="http://schemas.microsoft.com/office/drawing/2014/main" id="{F7A5C2D2-07FE-DA47-9E5C-4C9529C615C0}"/>
                </a:ext>
              </a:extLst>
            </p:cNvPr>
            <p:cNvSpPr txBox="1"/>
            <p:nvPr userDrawn="1"/>
          </p:nvSpPr>
          <p:spPr>
            <a:xfrm rot="16200000">
              <a:off x="-1726635" y="5306214"/>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3" name="TextBox 32">
              <a:extLst>
                <a:ext uri="{FF2B5EF4-FFF2-40B4-BE49-F238E27FC236}">
                  <a16:creationId xmlns:a16="http://schemas.microsoft.com/office/drawing/2014/main" id="{358DC66A-05B9-8547-BD04-E3557F77FAB8}"/>
                </a:ext>
              </a:extLst>
            </p:cNvPr>
            <p:cNvSpPr txBox="1"/>
            <p:nvPr userDrawn="1"/>
          </p:nvSpPr>
          <p:spPr>
            <a:xfrm rot="16200000">
              <a:off x="-1726635" y="4402929"/>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4" name="TextBox 33">
              <a:extLst>
                <a:ext uri="{FF2B5EF4-FFF2-40B4-BE49-F238E27FC236}">
                  <a16:creationId xmlns:a16="http://schemas.microsoft.com/office/drawing/2014/main" id="{F7235BB5-E89A-A241-8A3D-BF8C98F2C2D8}"/>
                </a:ext>
              </a:extLst>
            </p:cNvPr>
            <p:cNvSpPr txBox="1"/>
            <p:nvPr userDrawn="1"/>
          </p:nvSpPr>
          <p:spPr>
            <a:xfrm rot="16200000">
              <a:off x="-1726635" y="3506014"/>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5" name="TextBox 34">
              <a:extLst>
                <a:ext uri="{FF2B5EF4-FFF2-40B4-BE49-F238E27FC236}">
                  <a16:creationId xmlns:a16="http://schemas.microsoft.com/office/drawing/2014/main" id="{D1F7AE7A-C9D8-2A49-B80B-2E9C2CEC2DD5}"/>
                </a:ext>
              </a:extLst>
            </p:cNvPr>
            <p:cNvSpPr txBox="1"/>
            <p:nvPr userDrawn="1"/>
          </p:nvSpPr>
          <p:spPr>
            <a:xfrm rot="16200000">
              <a:off x="-1726635" y="2641918"/>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6" name="TextBox 35">
              <a:extLst>
                <a:ext uri="{FF2B5EF4-FFF2-40B4-BE49-F238E27FC236}">
                  <a16:creationId xmlns:a16="http://schemas.microsoft.com/office/drawing/2014/main" id="{B732FCE3-6B39-254A-9F27-01493F244E81}"/>
                </a:ext>
              </a:extLst>
            </p:cNvPr>
            <p:cNvSpPr txBox="1"/>
            <p:nvPr userDrawn="1"/>
          </p:nvSpPr>
          <p:spPr>
            <a:xfrm rot="16200000">
              <a:off x="-1726635" y="1777822"/>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7" name="TextBox 36">
              <a:extLst>
                <a:ext uri="{FF2B5EF4-FFF2-40B4-BE49-F238E27FC236}">
                  <a16:creationId xmlns:a16="http://schemas.microsoft.com/office/drawing/2014/main" id="{B4B9DA97-F029-2A4F-A8A8-BE7A84A17DFB}"/>
                </a:ext>
              </a:extLst>
            </p:cNvPr>
            <p:cNvSpPr txBox="1"/>
            <p:nvPr userDrawn="1"/>
          </p:nvSpPr>
          <p:spPr>
            <a:xfrm rot="16200000">
              <a:off x="-1726635" y="841718"/>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8" name="TextBox 37">
              <a:extLst>
                <a:ext uri="{FF2B5EF4-FFF2-40B4-BE49-F238E27FC236}">
                  <a16:creationId xmlns:a16="http://schemas.microsoft.com/office/drawing/2014/main" id="{901446F1-F283-9B42-80CC-74D4AB06A0A2}"/>
                </a:ext>
              </a:extLst>
            </p:cNvPr>
            <p:cNvSpPr txBox="1"/>
            <p:nvPr userDrawn="1"/>
          </p:nvSpPr>
          <p:spPr>
            <a:xfrm rot="16200000">
              <a:off x="-1726635" y="-22378"/>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grpSp>
      <p:sp>
        <p:nvSpPr>
          <p:cNvPr id="21" name="Rectangle 20">
            <a:extLst>
              <a:ext uri="{FF2B5EF4-FFF2-40B4-BE49-F238E27FC236}">
                <a16:creationId xmlns:a16="http://schemas.microsoft.com/office/drawing/2014/main" id="{94033F7A-8E83-E04D-AB41-5D7A99CFE14D}"/>
              </a:ext>
            </a:extLst>
          </p:cNvPr>
          <p:cNvSpPr/>
          <p:nvPr userDrawn="1"/>
        </p:nvSpPr>
        <p:spPr>
          <a:xfrm rot="5400000">
            <a:off x="263086" y="-2792632"/>
            <a:ext cx="1970380" cy="2494548"/>
          </a:xfrm>
          <a:prstGeom prst="rect">
            <a:avLst/>
          </a:prstGeom>
          <a:solidFill>
            <a:srgbClr val="E8114B"/>
          </a:solidFill>
          <a:ln w="12700">
            <a:no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22" name="TextBox 21">
            <a:extLst>
              <a:ext uri="{FF2B5EF4-FFF2-40B4-BE49-F238E27FC236}">
                <a16:creationId xmlns:a16="http://schemas.microsoft.com/office/drawing/2014/main" id="{EBC0ABD6-61E1-9545-A711-E47F43669A49}"/>
              </a:ext>
            </a:extLst>
          </p:cNvPr>
          <p:cNvSpPr txBox="1"/>
          <p:nvPr userDrawn="1"/>
        </p:nvSpPr>
        <p:spPr>
          <a:xfrm>
            <a:off x="348808" y="-2157912"/>
            <a:ext cx="1782836" cy="1231106"/>
          </a:xfrm>
          <a:prstGeom prst="rect">
            <a:avLst/>
          </a:prstGeom>
          <a:noFill/>
        </p:spPr>
        <p:txBody>
          <a:bodyPr wrap="square" lIns="0" tIns="0" rIns="0" bIns="0" rtlCol="0">
            <a:spAutoFit/>
          </a:bodyPr>
          <a:lstStyle/>
          <a:p>
            <a:r>
              <a:rPr lang="en-FI" sz="1600" b="0" i="0">
                <a:solidFill>
                  <a:schemeClr val="bg1"/>
                </a:solidFill>
                <a:latin typeface="+mn-lt"/>
              </a:rPr>
              <a:t>Muista säilyttää </a:t>
            </a:r>
            <a:r>
              <a:rPr lang="en-FI" sz="1600" b="0" i="0">
                <a:solidFill>
                  <a:schemeClr val="bg1"/>
                </a:solidFill>
                <a:latin typeface="+mj-lt"/>
              </a:rPr>
              <a:t>kohteen</a:t>
            </a:r>
            <a:r>
              <a:rPr lang="en-FI" sz="1600" b="0" i="0">
                <a:solidFill>
                  <a:schemeClr val="bg1"/>
                </a:solidFill>
                <a:latin typeface="+mn-lt"/>
              </a:rPr>
              <a:t> </a:t>
            </a:r>
            <a:r>
              <a:rPr lang="en-FI" sz="1600" b="0" i="0">
                <a:solidFill>
                  <a:schemeClr val="bg1"/>
                </a:solidFill>
                <a:latin typeface="+mj-lt"/>
              </a:rPr>
              <a:t>teema </a:t>
            </a:r>
            <a:r>
              <a:rPr lang="en-FI" sz="1600" b="0" i="0">
                <a:solidFill>
                  <a:schemeClr val="bg1"/>
                </a:solidFill>
                <a:latin typeface="+mn-lt"/>
              </a:rPr>
              <a:t>jos tuot vanhoja kalvoja osaksi esitystäsi!</a:t>
            </a:r>
          </a:p>
        </p:txBody>
      </p:sp>
      <p:sp>
        <p:nvSpPr>
          <p:cNvPr id="39" name="Dian numeron paikkamerkki 38">
            <a:extLst>
              <a:ext uri="{FF2B5EF4-FFF2-40B4-BE49-F238E27FC236}">
                <a16:creationId xmlns:a16="http://schemas.microsoft.com/office/drawing/2014/main" id="{DD76F944-88E7-44E6-A00A-B708CD1CB3CA}"/>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200">
                <a:solidFill>
                  <a:schemeClr val="tx1"/>
                </a:solidFill>
              </a:defRPr>
            </a:lvl1p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2046722204"/>
      </p:ext>
    </p:extLst>
  </p:cSld>
  <p:clrMap bg1="lt1" tx1="dk1" bg2="lt2" tx2="dk2" accent1="accent1" accent2="accent2" accent3="accent3" accent4="accent4" accent5="accent5" accent6="accent6" hlink="hlink" folHlink="folHlink"/>
  <p:sldLayoutIdLst>
    <p:sldLayoutId id="2147486289" r:id="rId1"/>
    <p:sldLayoutId id="2147486290" r:id="rId2"/>
    <p:sldLayoutId id="2147486291" r:id="rId3"/>
    <p:sldLayoutId id="2147486292" r:id="rId4"/>
    <p:sldLayoutId id="2147486293" r:id="rId5"/>
    <p:sldLayoutId id="2147486294" r:id="rId6"/>
    <p:sldLayoutId id="2147486295" r:id="rId7"/>
    <p:sldLayoutId id="2147486296" r:id="rId8"/>
    <p:sldLayoutId id="2147486297" r:id="rId9"/>
    <p:sldLayoutId id="2147486298" r:id="rId10"/>
    <p:sldLayoutId id="2147486299" r:id="rId11"/>
    <p:sldLayoutId id="2147486300" r:id="rId12"/>
    <p:sldLayoutId id="2147486301" r:id="rId13"/>
    <p:sldLayoutId id="2147486302" r:id="rId14"/>
    <p:sldLayoutId id="2147486303" r:id="rId15"/>
    <p:sldLayoutId id="2147486304" r:id="rId16"/>
    <p:sldLayoutId id="2147486305" r:id="rId17"/>
    <p:sldLayoutId id="2147486306" r:id="rId18"/>
    <p:sldLayoutId id="2147486307" r:id="rId19"/>
    <p:sldLayoutId id="2147486312" r:id="rId20"/>
    <p:sldLayoutId id="2147486313" r:id="rId21"/>
    <p:sldLayoutId id="2147486314" r:id="rId22"/>
    <p:sldLayoutId id="2147486315" r:id="rId23"/>
    <p:sldLayoutId id="2147486316" r:id="rId24"/>
    <p:sldLayoutId id="2147486317" r:id="rId25"/>
    <p:sldLayoutId id="2147486318" r:id="rId26"/>
    <p:sldLayoutId id="2147486319" r:id="rId27"/>
    <p:sldLayoutId id="2147486320" r:id="rId28"/>
    <p:sldLayoutId id="2147486321" r:id="rId29"/>
    <p:sldLayoutId id="2147486322" r:id="rId30"/>
    <p:sldLayoutId id="2147486323" r:id="rId31"/>
    <p:sldLayoutId id="2147486324" r:id="rId32"/>
    <p:sldLayoutId id="2147486326" r:id="rId33"/>
    <p:sldLayoutId id="2147486327" r:id="rId34"/>
  </p:sldLayoutIdLst>
  <p:hf hdr="0" ftr="0" dt="0"/>
  <p:txStyles>
    <p:titleStyle>
      <a:lvl1pPr algn="l" defTabSz="609585" rtl="0" eaLnBrk="1" latinLnBrk="0" hangingPunct="1">
        <a:spcBef>
          <a:spcPct val="0"/>
        </a:spcBef>
        <a:buNone/>
        <a:defRPr sz="3200" b="0" i="0" kern="1200">
          <a:solidFill>
            <a:schemeClr val="tx1"/>
          </a:solidFill>
          <a:latin typeface="+mj-lt"/>
          <a:ea typeface="+mj-ea"/>
          <a:cs typeface="Arial Black"/>
        </a:defRPr>
      </a:lvl1pPr>
    </p:titleStyle>
    <p:bodyStyle>
      <a:lvl1pPr marL="239178" indent="-239178" algn="l" defTabSz="609585" rtl="0" eaLnBrk="1" latinLnBrk="0" hangingPunct="1">
        <a:spcBef>
          <a:spcPct val="20000"/>
        </a:spcBef>
        <a:buFont typeface="Lucida Grande"/>
        <a:buChar char="-"/>
        <a:defRPr sz="2133" b="0" i="0" kern="1200">
          <a:solidFill>
            <a:schemeClr val="tx1"/>
          </a:solidFill>
          <a:latin typeface="+mn-lt"/>
          <a:ea typeface="+mn-ea"/>
          <a:cs typeface="Georgia"/>
        </a:defRPr>
      </a:lvl1pPr>
      <a:lvl2pPr marL="476239" indent="-237061" algn="l" defTabSz="609585" rtl="0" eaLnBrk="1" latinLnBrk="0" hangingPunct="1">
        <a:spcBef>
          <a:spcPct val="20000"/>
        </a:spcBef>
        <a:buFont typeface="Georgia" panose="02040502050405020303" pitchFamily="18" charset="0"/>
        <a:buChar char="–"/>
        <a:defRPr sz="1867" b="0" i="0" kern="1200">
          <a:solidFill>
            <a:schemeClr val="tx1"/>
          </a:solidFill>
          <a:latin typeface="+mn-lt"/>
          <a:ea typeface="+mn-ea"/>
          <a:cs typeface="Georgia"/>
        </a:defRPr>
      </a:lvl2pPr>
      <a:lvl3pPr marL="715415"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3pPr>
      <a:lvl4pPr marL="960943"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4pPr>
      <a:lvl5pPr marL="2438339" indent="0" algn="ctr" defTabSz="609585" rtl="0" eaLnBrk="1" latinLnBrk="0" hangingPunct="1">
        <a:spcBef>
          <a:spcPct val="20000"/>
        </a:spcBef>
        <a:buFont typeface="Arial"/>
        <a:buNone/>
        <a:defRPr sz="1867" kern="1200">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386">
          <p15:clr>
            <a:srgbClr val="F26B43"/>
          </p15:clr>
        </p15:guide>
        <p15:guide id="4" pos="2933">
          <p15:clr>
            <a:srgbClr val="F26B43"/>
          </p15:clr>
        </p15:guide>
        <p15:guide id="5" pos="2479">
          <p15:clr>
            <a:srgbClr val="F26B43"/>
          </p15:clr>
        </p15:guide>
        <p15:guide id="6" pos="2026">
          <p15:clr>
            <a:srgbClr val="F26B43"/>
          </p15:clr>
        </p15:guide>
        <p15:guide id="7" pos="1572">
          <p15:clr>
            <a:srgbClr val="F26B43"/>
          </p15:clr>
        </p15:guide>
        <p15:guide id="8" pos="1118">
          <p15:clr>
            <a:srgbClr val="F26B43"/>
          </p15:clr>
        </p15:guide>
        <p15:guide id="9" pos="665">
          <p15:clr>
            <a:srgbClr val="F26B43"/>
          </p15:clr>
        </p15:guide>
        <p15:guide id="10" pos="211">
          <p15:clr>
            <a:srgbClr val="F26B43"/>
          </p15:clr>
        </p15:guide>
        <p15:guide id="11" pos="4294">
          <p15:clr>
            <a:srgbClr val="F26B43"/>
          </p15:clr>
        </p15:guide>
        <p15:guide id="12" pos="4747">
          <p15:clr>
            <a:srgbClr val="F26B43"/>
          </p15:clr>
        </p15:guide>
        <p15:guide id="13" pos="5201">
          <p15:clr>
            <a:srgbClr val="F26B43"/>
          </p15:clr>
        </p15:guide>
        <p15:guide id="14" pos="5654">
          <p15:clr>
            <a:srgbClr val="F26B43"/>
          </p15:clr>
        </p15:guide>
        <p15:guide id="15" pos="6108">
          <p15:clr>
            <a:srgbClr val="F26B43"/>
          </p15:clr>
        </p15:guide>
        <p15:guide id="16" pos="6562">
          <p15:clr>
            <a:srgbClr val="F26B43"/>
          </p15:clr>
        </p15:guide>
        <p15:guide id="17" pos="7015">
          <p15:clr>
            <a:srgbClr val="F26B43"/>
          </p15:clr>
        </p15:guide>
        <p15:guide id="18" pos="7469">
          <p15:clr>
            <a:srgbClr val="F26B43"/>
          </p15:clr>
        </p15:guide>
        <p15:guide id="19" orient="horz" pos="1706">
          <p15:clr>
            <a:srgbClr val="F26B43"/>
          </p15:clr>
        </p15:guide>
        <p15:guide id="20" orient="horz" pos="1253">
          <p15:clr>
            <a:srgbClr val="F26B43"/>
          </p15:clr>
        </p15:guide>
        <p15:guide id="21" orient="horz" pos="799">
          <p15:clr>
            <a:srgbClr val="F26B43"/>
          </p15:clr>
        </p15:guide>
        <p15:guide id="22" orient="horz" pos="346">
          <p15:clr>
            <a:srgbClr val="F26B43"/>
          </p15:clr>
        </p15:guide>
        <p15:guide id="23" orient="horz" pos="2614">
          <p15:clr>
            <a:srgbClr val="F26B43"/>
          </p15:clr>
        </p15:guide>
        <p15:guide id="24" orient="horz" pos="3067">
          <p15:clr>
            <a:srgbClr val="F26B43"/>
          </p15:clr>
        </p15:guide>
        <p15:guide id="25" orient="horz" pos="3521">
          <p15:clr>
            <a:srgbClr val="F26B43"/>
          </p15:clr>
        </p15:guide>
        <p15:guide id="26" orient="horz" pos="3974">
          <p15:clr>
            <a:srgbClr val="F26B43"/>
          </p15:clr>
        </p15:guide>
        <p15:guide id="27" orient="horz" pos="119">
          <p15:clr>
            <a:srgbClr val="F26B43"/>
          </p15:clr>
        </p15:guide>
        <p15:guide id="28" orient="horz" pos="232">
          <p15:clr>
            <a:srgbClr val="F26B43"/>
          </p15:clr>
        </p15:guide>
        <p15:guide id="30" orient="horz">
          <p15:clr>
            <a:srgbClr val="F26B43"/>
          </p15:clr>
        </p15:guide>
        <p15:guide id="31" orient="horz" pos="4088">
          <p15:clr>
            <a:srgbClr val="F26B43"/>
          </p15:clr>
        </p15:guide>
        <p15:guide id="33" orient="horz" pos="4201">
          <p15:clr>
            <a:srgbClr val="F26B43"/>
          </p15:clr>
        </p15:guide>
        <p15:guide id="34" orient="horz" pos="4320">
          <p15:clr>
            <a:srgbClr val="F26B43"/>
          </p15:clr>
        </p15:guide>
        <p15:guide id="35" pos="7582">
          <p15:clr>
            <a:srgbClr val="F26B43"/>
          </p15:clr>
        </p15:guide>
        <p15:guide id="37" pos="98">
          <p15:clr>
            <a:srgbClr val="F26B43"/>
          </p15:clr>
        </p15:guide>
        <p15:guide id="39">
          <p15:clr>
            <a:srgbClr val="F26B43"/>
          </p15:clr>
        </p15:guide>
        <p15:guide id="40" pos="76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Otsikon paikkamerkki 1"/>
          <p:cNvSpPr>
            <a:spLocks noGrp="1"/>
          </p:cNvSpPr>
          <p:nvPr>
            <p:ph type="title"/>
          </p:nvPr>
        </p:nvSpPr>
        <p:spPr>
          <a:xfrm>
            <a:off x="623392" y="356659"/>
            <a:ext cx="10945216" cy="1078364"/>
          </a:xfrm>
          <a:prstGeom prst="rect">
            <a:avLst/>
          </a:prstGeom>
        </p:spPr>
        <p:txBody>
          <a:bodyPr vert="horz" lIns="0" tIns="0" rIns="0" bIns="0" rtlCol="0" anchor="ctr" anchorCtr="0">
            <a:noAutofit/>
          </a:bodyPr>
          <a:lstStyle/>
          <a:p>
            <a:r>
              <a:rPr lang="fi-FI"/>
              <a:t>Muokkaa ots. perustyyl. napsautt.</a:t>
            </a:r>
          </a:p>
        </p:txBody>
      </p:sp>
      <p:sp>
        <p:nvSpPr>
          <p:cNvPr id="17" name="Tekstin paikkamerkki 2"/>
          <p:cNvSpPr>
            <a:spLocks noGrp="1"/>
          </p:cNvSpPr>
          <p:nvPr>
            <p:ph type="body" idx="1"/>
          </p:nvPr>
        </p:nvSpPr>
        <p:spPr>
          <a:xfrm>
            <a:off x="623392" y="1604797"/>
            <a:ext cx="10945216" cy="4416491"/>
          </a:xfrm>
          <a:prstGeom prst="rect">
            <a:avLst/>
          </a:prstGeom>
        </p:spPr>
        <p:txBody>
          <a:bodyPr vert="horz" lIns="0" tIns="0" rIns="0" bIns="0" rtlCol="0" anchor="t" anchorCtr="0">
            <a:noAutofit/>
          </a:bodyPr>
          <a:lstStyle/>
          <a:p>
            <a:pPr lvl="0"/>
            <a:r>
              <a:rPr lang="fi-FI" err="1"/>
              <a:t>Click</a:t>
            </a:r>
            <a:r>
              <a:rPr lang="fi-FI"/>
              <a:t> to </a:t>
            </a:r>
            <a:r>
              <a:rPr lang="fi-FI" err="1"/>
              <a:t>edit</a:t>
            </a:r>
            <a:r>
              <a:rPr lang="fi-FI"/>
              <a:t> </a:t>
            </a:r>
            <a:r>
              <a:rPr lang="fi-FI" err="1"/>
              <a:t>Master</a:t>
            </a:r>
            <a:r>
              <a:rPr lang="fi-FI"/>
              <a:t> </a:t>
            </a:r>
            <a:r>
              <a:rPr lang="fi-FI" err="1"/>
              <a:t>text</a:t>
            </a:r>
            <a:r>
              <a:rPr lang="fi-FI"/>
              <a:t> </a:t>
            </a:r>
            <a:r>
              <a:rPr lang="fi-FI" err="1"/>
              <a:t>styles</a:t>
            </a:r>
            <a:endParaRPr lang="fi-FI"/>
          </a:p>
          <a:p>
            <a:pPr lvl="1"/>
            <a:r>
              <a:rPr lang="fi-FI"/>
              <a:t>Second </a:t>
            </a:r>
            <a:r>
              <a:rPr lang="fi-FI" err="1"/>
              <a:t>level</a:t>
            </a:r>
            <a:endParaRPr lang="fi-FI"/>
          </a:p>
          <a:p>
            <a:pPr lvl="2"/>
            <a:r>
              <a:rPr lang="fi-FI"/>
              <a:t>Third </a:t>
            </a:r>
            <a:r>
              <a:rPr lang="fi-FI" err="1"/>
              <a:t>level</a:t>
            </a:r>
            <a:endParaRPr lang="fi-FI"/>
          </a:p>
          <a:p>
            <a:pPr lvl="3"/>
            <a:r>
              <a:rPr lang="fi-FI" err="1"/>
              <a:t>Fourth</a:t>
            </a:r>
            <a:r>
              <a:rPr lang="fi-FI"/>
              <a:t> </a:t>
            </a:r>
            <a:r>
              <a:rPr lang="fi-FI" err="1"/>
              <a:t>level</a:t>
            </a:r>
            <a:endParaRPr lang="fi-FI"/>
          </a:p>
          <a:p>
            <a:pPr lvl="0"/>
            <a:endParaRPr lang="fi-FI"/>
          </a:p>
          <a:p>
            <a:pPr lvl="0"/>
            <a:endParaRPr lang="fi-FI"/>
          </a:p>
        </p:txBody>
      </p:sp>
    </p:spTree>
    <p:extLst>
      <p:ext uri="{BB962C8B-B14F-4D97-AF65-F5344CB8AC3E}">
        <p14:creationId xmlns:p14="http://schemas.microsoft.com/office/powerpoint/2010/main" val="4020846734"/>
      </p:ext>
    </p:extLst>
  </p:cSld>
  <p:clrMap bg1="lt1" tx1="dk1" bg2="lt2" tx2="dk2" accent1="accent1" accent2="accent2" accent3="accent3" accent4="accent4" accent5="accent5" accent6="accent6" hlink="hlink" folHlink="folHlink"/>
  <p:sldLayoutIdLst>
    <p:sldLayoutId id="2147486331" r:id="rId1"/>
    <p:sldLayoutId id="2147486332" r:id="rId2"/>
    <p:sldLayoutId id="2147486333" r:id="rId3"/>
    <p:sldLayoutId id="2147486334" r:id="rId4"/>
    <p:sldLayoutId id="2147486335" r:id="rId5"/>
    <p:sldLayoutId id="2147486336" r:id="rId6"/>
    <p:sldLayoutId id="2147486337" r:id="rId7"/>
    <p:sldLayoutId id="2147486338" r:id="rId8"/>
    <p:sldLayoutId id="2147486339" r:id="rId9"/>
    <p:sldLayoutId id="2147486340" r:id="rId10"/>
    <p:sldLayoutId id="2147486341" r:id="rId11"/>
    <p:sldLayoutId id="2147486342" r:id="rId12"/>
    <p:sldLayoutId id="2147486343" r:id="rId13"/>
    <p:sldLayoutId id="2147486344" r:id="rId14"/>
    <p:sldLayoutId id="2147486345" r:id="rId15"/>
    <p:sldLayoutId id="2147486346" r:id="rId16"/>
    <p:sldLayoutId id="2147486347" r:id="rId17"/>
    <p:sldLayoutId id="2147486348" r:id="rId18"/>
    <p:sldLayoutId id="2147486349" r:id="rId19"/>
    <p:sldLayoutId id="2147486350" r:id="rId20"/>
  </p:sldLayoutIdLst>
  <p:hf hdr="0" ftr="0" dt="0"/>
  <p:txStyles>
    <p:titleStyle>
      <a:lvl1pPr algn="l" defTabSz="609585" rtl="0" eaLnBrk="1" latinLnBrk="0" hangingPunct="1">
        <a:spcBef>
          <a:spcPct val="0"/>
        </a:spcBef>
        <a:buNone/>
        <a:defRPr sz="3200" b="0" i="0" kern="1200">
          <a:solidFill>
            <a:schemeClr val="tx1"/>
          </a:solidFill>
          <a:latin typeface="+mj-lt"/>
          <a:ea typeface="+mj-ea"/>
          <a:cs typeface="Arial Black"/>
        </a:defRPr>
      </a:lvl1pPr>
    </p:titleStyle>
    <p:bodyStyle>
      <a:lvl1pPr marL="239178" indent="-239178" algn="l" defTabSz="609585" rtl="0" eaLnBrk="1" latinLnBrk="0" hangingPunct="1">
        <a:spcBef>
          <a:spcPct val="20000"/>
        </a:spcBef>
        <a:buFont typeface="Lucida Grande"/>
        <a:buChar char="-"/>
        <a:defRPr sz="2133" b="0" i="0" kern="1200">
          <a:solidFill>
            <a:schemeClr val="tx1"/>
          </a:solidFill>
          <a:latin typeface="+mn-lt"/>
          <a:ea typeface="+mn-ea"/>
          <a:cs typeface="Georgia"/>
        </a:defRPr>
      </a:lvl1pPr>
      <a:lvl2pPr marL="476239" indent="-237061" algn="l" defTabSz="609585" rtl="0" eaLnBrk="1" latinLnBrk="0" hangingPunct="1">
        <a:spcBef>
          <a:spcPct val="20000"/>
        </a:spcBef>
        <a:buFont typeface="Georgia" panose="02040502050405020303" pitchFamily="18" charset="0"/>
        <a:buChar char="–"/>
        <a:defRPr sz="1867" b="0" i="0" kern="1200">
          <a:solidFill>
            <a:schemeClr val="tx1"/>
          </a:solidFill>
          <a:latin typeface="+mn-lt"/>
          <a:ea typeface="+mn-ea"/>
          <a:cs typeface="Georgia"/>
        </a:defRPr>
      </a:lvl2pPr>
      <a:lvl3pPr marL="715415"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3pPr>
      <a:lvl4pPr marL="960943"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4pPr>
      <a:lvl5pPr marL="2438339" indent="0" algn="ctr" defTabSz="609585" rtl="0" eaLnBrk="1" latinLnBrk="0" hangingPunct="1">
        <a:spcBef>
          <a:spcPct val="20000"/>
        </a:spcBef>
        <a:buFont typeface="Arial"/>
        <a:buNone/>
        <a:defRPr sz="1867" kern="1200">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15.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15.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15.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09.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40.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4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7.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4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hyperlink" Target="https://www.stat.fi/til/vaenn/2021/vaenn_2021_2021-09-30_tie_001_fi.html" TargetMode="External"/><Relationship Id="rId2" Type="http://schemas.openxmlformats.org/officeDocument/2006/relationships/notesSlide" Target="../notesSlides/notesSlide18.xml"/><Relationship Id="rId1" Type="http://schemas.openxmlformats.org/officeDocument/2006/relationships/slideLayout" Target="../slideLayouts/slideLayout138.xml"/><Relationship Id="rId5" Type="http://schemas.openxmlformats.org/officeDocument/2006/relationships/image" Target="../media/image41.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15.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7.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43.xml"/><Relationship Id="rId4" Type="http://schemas.openxmlformats.org/officeDocument/2006/relationships/image" Target="../media/image1.emf"/></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15.xml"/><Relationship Id="rId6" Type="http://schemas.openxmlformats.org/officeDocument/2006/relationships/hyperlink" Target="https://www.sciencedirect.com/science/article/pii/S0016328721001464" TargetMode="External"/><Relationship Id="rId5" Type="http://schemas.openxmlformats.org/officeDocument/2006/relationships/hyperlink" Target="https://aaltodoc.aalto.fi/handle/123456789/11544" TargetMode="Externa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32.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115.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10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14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7.xml"/><Relationship Id="rId1" Type="http://schemas.openxmlformats.org/officeDocument/2006/relationships/slideLayout" Target="../slideLayouts/slideLayout107.xml"/><Relationship Id="rId4" Type="http://schemas.openxmlformats.org/officeDocument/2006/relationships/image" Target="../media/image70.jpe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107.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119.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15.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107.xml"/></Relationships>
</file>

<file path=ppt/slides/_rels/slide31.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115.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svg"/><Relationship Id="rId9" Type="http://schemas.openxmlformats.org/officeDocument/2006/relationships/image" Target="../media/image80.png"/><Relationship Id="rId14" Type="http://schemas.openxmlformats.org/officeDocument/2006/relationships/image" Target="../media/image85.png"/></Relationships>
</file>

<file path=ppt/slides/_rels/slide32.xml.rels><?xml version="1.0" encoding="UTF-8" standalone="yes"?>
<Relationships xmlns="http://schemas.openxmlformats.org/package/2006/relationships"><Relationship Id="rId8" Type="http://schemas.openxmlformats.org/officeDocument/2006/relationships/hyperlink" Target="https://www.instagram.com/sitrafund/" TargetMode="External"/><Relationship Id="rId13" Type="http://schemas.openxmlformats.org/officeDocument/2006/relationships/image" Target="../media/image5.png"/><Relationship Id="rId3" Type="http://schemas.openxmlformats.org/officeDocument/2006/relationships/hyperlink" Target="https://www.sitra.fi/" TargetMode="External"/><Relationship Id="rId7" Type="http://schemas.openxmlformats.org/officeDocument/2006/relationships/image" Target="../media/image87.tiff"/><Relationship Id="rId12" Type="http://schemas.openxmlformats.org/officeDocument/2006/relationships/hyperlink" Target="https://www.linkedin.com/company/sitra" TargetMode="External"/><Relationship Id="rId2" Type="http://schemas.openxmlformats.org/officeDocument/2006/relationships/notesSlide" Target="../notesSlides/notesSlide32.xml"/><Relationship Id="rId1" Type="http://schemas.openxmlformats.org/officeDocument/2006/relationships/slideLayout" Target="../slideLayouts/slideLayout107.xml"/><Relationship Id="rId6" Type="http://schemas.openxmlformats.org/officeDocument/2006/relationships/hyperlink" Target="https://www.facebook.com/SitraFund" TargetMode="External"/><Relationship Id="rId11" Type="http://schemas.openxmlformats.org/officeDocument/2006/relationships/image" Target="../media/image4.png"/><Relationship Id="rId5" Type="http://schemas.openxmlformats.org/officeDocument/2006/relationships/image" Target="../media/image86.png"/><Relationship Id="rId10" Type="http://schemas.openxmlformats.org/officeDocument/2006/relationships/hyperlink" Target="https://www.youtube.com/user/sitrafund" TargetMode="External"/><Relationship Id="rId4" Type="http://schemas.openxmlformats.org/officeDocument/2006/relationships/hyperlink" Target="https://twitter.com/SitraFund" TargetMode="External"/><Relationship Id="rId9" Type="http://schemas.openxmlformats.org/officeDocument/2006/relationships/image" Target="../media/image3.jpeg"/><Relationship Id="rId14"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39.xml"/><Relationship Id="rId6" Type="http://schemas.openxmlformats.org/officeDocument/2006/relationships/hyperlink" Target="https://www.taylorfrancis.com/books/e/9781351047999" TargetMode="External"/><Relationship Id="rId5" Type="http://schemas.openxmlformats.org/officeDocument/2006/relationships/image" Target="../media/image20.jpe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19.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1.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0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standing&#10;&#10;Description automatically generated">
            <a:extLst>
              <a:ext uri="{FF2B5EF4-FFF2-40B4-BE49-F238E27FC236}">
                <a16:creationId xmlns:a16="http://schemas.microsoft.com/office/drawing/2014/main" id="{09EC1CC9-7CEC-4E35-BFDF-13C56E75B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733A141-348A-5840-AA5D-DFD7445779DF}"/>
              </a:ext>
            </a:extLst>
          </p:cNvPr>
          <p:cNvSpPr>
            <a:spLocks noGrp="1"/>
          </p:cNvSpPr>
          <p:nvPr>
            <p:ph type="title"/>
          </p:nvPr>
        </p:nvSpPr>
        <p:spPr>
          <a:xfrm>
            <a:off x="0" y="3899971"/>
            <a:ext cx="8152482" cy="1694308"/>
          </a:xfrm>
          <a:solidFill>
            <a:schemeClr val="bg1"/>
          </a:solidFill>
        </p:spPr>
        <p:txBody>
          <a:bodyPr/>
          <a:lstStyle/>
          <a:p>
            <a:r>
              <a:rPr lang="en-US" dirty="0"/>
              <a:t>Tulevaisuusajattelua </a:t>
            </a:r>
            <a:r>
              <a:rPr lang="en-US" dirty="0" err="1"/>
              <a:t>yllätysten</a:t>
            </a:r>
            <a:r>
              <a:rPr lang="en-US" dirty="0"/>
              <a:t> ajassa</a:t>
            </a:r>
            <a:endParaRPr lang="fi-FI" dirty="0"/>
          </a:p>
        </p:txBody>
      </p:sp>
      <p:sp>
        <p:nvSpPr>
          <p:cNvPr id="3" name="Text Placeholder 2">
            <a:extLst>
              <a:ext uri="{FF2B5EF4-FFF2-40B4-BE49-F238E27FC236}">
                <a16:creationId xmlns:a16="http://schemas.microsoft.com/office/drawing/2014/main" id="{1A18BAE1-E433-5A43-9559-337FB85BA181}"/>
              </a:ext>
            </a:extLst>
          </p:cNvPr>
          <p:cNvSpPr>
            <a:spLocks noGrp="1"/>
          </p:cNvSpPr>
          <p:nvPr>
            <p:ph type="body" sz="quarter" idx="14"/>
          </p:nvPr>
        </p:nvSpPr>
        <p:spPr>
          <a:xfrm>
            <a:off x="1" y="5884700"/>
            <a:ext cx="2720050" cy="863342"/>
          </a:xfrm>
          <a:solidFill>
            <a:schemeClr val="bg1"/>
          </a:solidFill>
        </p:spPr>
        <p:txBody>
          <a:bodyPr/>
          <a:lstStyle/>
          <a:p>
            <a:r>
              <a:rPr lang="fi-FI" dirty="0">
                <a:latin typeface="Georgia" panose="02040502050405020303" pitchFamily="18" charset="0"/>
              </a:rPr>
              <a:t>Lilli </a:t>
            </a:r>
            <a:r>
              <a:rPr lang="fi-FI" dirty="0" err="1">
                <a:latin typeface="Georgia" panose="02040502050405020303" pitchFamily="18" charset="0"/>
              </a:rPr>
              <a:t>Poussa</a:t>
            </a:r>
            <a:endParaRPr lang="fi-FI" dirty="0">
              <a:latin typeface="Georgia" panose="02040502050405020303" pitchFamily="18" charset="0"/>
            </a:endParaRPr>
          </a:p>
          <a:p>
            <a:r>
              <a:rPr lang="fi-FI" dirty="0" err="1">
                <a:latin typeface="Georgia" panose="02040502050405020303" pitchFamily="18" charset="0"/>
              </a:rPr>
              <a:t>lilli.poussa@sitra.fi</a:t>
            </a:r>
            <a:endParaRPr lang="fi-FI" dirty="0">
              <a:latin typeface="Georgia" panose="02040502050405020303" pitchFamily="18" charset="0"/>
            </a:endParaRPr>
          </a:p>
          <a:p>
            <a:endParaRPr lang="fi-FI" dirty="0">
              <a:highlight>
                <a:srgbClr val="FDE8ED"/>
              </a:highlight>
              <a:latin typeface="Georgia" panose="02040502050405020303" pitchFamily="18" charset="0"/>
            </a:endParaRPr>
          </a:p>
        </p:txBody>
      </p:sp>
    </p:spTree>
    <p:extLst>
      <p:ext uri="{BB962C8B-B14F-4D97-AF65-F5344CB8AC3E}">
        <p14:creationId xmlns:p14="http://schemas.microsoft.com/office/powerpoint/2010/main" val="457920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05F59D9-EC2E-880D-F193-61F220749502}"/>
              </a:ext>
            </a:extLst>
          </p:cNvPr>
          <p:cNvSpPr>
            <a:spLocks noGrp="1"/>
          </p:cNvSpPr>
          <p:nvPr>
            <p:ph type="title"/>
          </p:nvPr>
        </p:nvSpPr>
        <p:spPr/>
        <p:txBody>
          <a:bodyPr/>
          <a:lstStyle/>
          <a:p>
            <a:r>
              <a:rPr lang="en-US" dirty="0" err="1"/>
              <a:t>Autioituva</a:t>
            </a:r>
            <a:r>
              <a:rPr lang="en-US" dirty="0"/>
              <a:t> </a:t>
            </a:r>
            <a:r>
              <a:rPr lang="en-US" dirty="0" err="1"/>
              <a:t>maaseutu</a:t>
            </a:r>
            <a:r>
              <a:rPr lang="en-US" dirty="0"/>
              <a:t> </a:t>
            </a:r>
            <a:r>
              <a:rPr lang="en-US" dirty="0" err="1"/>
              <a:t>vai</a:t>
            </a:r>
            <a:r>
              <a:rPr lang="en-US" dirty="0"/>
              <a:t> </a:t>
            </a:r>
            <a:r>
              <a:rPr lang="en-US" dirty="0" err="1"/>
              <a:t>teknoutopia</a:t>
            </a:r>
            <a:r>
              <a:rPr lang="en-US" dirty="0"/>
              <a:t>?</a:t>
            </a:r>
            <a:endParaRPr lang="fi-FI" dirty="0"/>
          </a:p>
        </p:txBody>
      </p:sp>
      <p:sp>
        <p:nvSpPr>
          <p:cNvPr id="3" name="Tekstin paikkamerkki 2">
            <a:extLst>
              <a:ext uri="{FF2B5EF4-FFF2-40B4-BE49-F238E27FC236}">
                <a16:creationId xmlns:a16="http://schemas.microsoft.com/office/drawing/2014/main" id="{25036DD7-FC57-3815-887D-EF076BA9A9A2}"/>
              </a:ext>
            </a:extLst>
          </p:cNvPr>
          <p:cNvSpPr>
            <a:spLocks noGrp="1"/>
          </p:cNvSpPr>
          <p:nvPr>
            <p:ph type="body" sz="quarter" idx="19"/>
          </p:nvPr>
        </p:nvSpPr>
        <p:spPr/>
        <p:txBody>
          <a:bodyPr/>
          <a:lstStyle/>
          <a:p>
            <a:endParaRPr lang="fi-FI" dirty="0"/>
          </a:p>
        </p:txBody>
      </p:sp>
      <p:sp>
        <p:nvSpPr>
          <p:cNvPr id="4" name="Dian numeron paikkamerkki 3">
            <a:extLst>
              <a:ext uri="{FF2B5EF4-FFF2-40B4-BE49-F238E27FC236}">
                <a16:creationId xmlns:a16="http://schemas.microsoft.com/office/drawing/2014/main" id="{DC0B36F5-EEC5-ECF3-3356-BF08D3EC364A}"/>
              </a:ext>
            </a:extLst>
          </p:cNvPr>
          <p:cNvSpPr>
            <a:spLocks noGrp="1"/>
          </p:cNvSpPr>
          <p:nvPr>
            <p:ph type="sldNum" sz="quarter" idx="20"/>
          </p:nvPr>
        </p:nvSpPr>
        <p:spPr>
          <a:xfrm>
            <a:off x="1055687" y="6254694"/>
            <a:ext cx="4501116" cy="256880"/>
          </a:xfrm>
        </p:spPr>
        <p:txBody>
          <a:bodyPr/>
          <a:lstStyle/>
          <a:p>
            <a:pPr algn="l"/>
            <a:r>
              <a:rPr lang="en-US" dirty="0" err="1"/>
              <a:t>Kuvat</a:t>
            </a:r>
            <a:r>
              <a:rPr lang="en-US" dirty="0"/>
              <a:t> </a:t>
            </a:r>
            <a:r>
              <a:rPr lang="en-US" dirty="0" err="1"/>
              <a:t>maaseudun</a:t>
            </a:r>
            <a:r>
              <a:rPr lang="en-US" dirty="0"/>
              <a:t> </a:t>
            </a:r>
            <a:r>
              <a:rPr lang="en-US" dirty="0" err="1"/>
              <a:t>tulevaisuudesta</a:t>
            </a:r>
            <a:r>
              <a:rPr lang="en-US" dirty="0"/>
              <a:t> </a:t>
            </a:r>
            <a:r>
              <a:rPr lang="en-US" dirty="0" err="1"/>
              <a:t>luotu</a:t>
            </a:r>
            <a:r>
              <a:rPr lang="en-US" dirty="0"/>
              <a:t> </a:t>
            </a:r>
            <a:r>
              <a:rPr lang="en-US" dirty="0" err="1"/>
              <a:t>OpenAI:n</a:t>
            </a:r>
            <a:r>
              <a:rPr lang="en-US" dirty="0"/>
              <a:t> </a:t>
            </a:r>
            <a:r>
              <a:rPr lang="en-US" dirty="0" err="1"/>
              <a:t>avulla</a:t>
            </a:r>
            <a:endParaRPr lang="LID4096" dirty="0"/>
          </a:p>
        </p:txBody>
      </p:sp>
      <p:pic>
        <p:nvPicPr>
          <p:cNvPr id="1026" name="Picture 2" descr="previewer">
            <a:extLst>
              <a:ext uri="{FF2B5EF4-FFF2-40B4-BE49-F238E27FC236}">
                <a16:creationId xmlns:a16="http://schemas.microsoft.com/office/drawing/2014/main" id="{2B1F3A62-BCBF-33C6-37DB-A432F817BD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687" y="1331456"/>
            <a:ext cx="4848829" cy="48488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eviewer">
            <a:extLst>
              <a:ext uri="{FF2B5EF4-FFF2-40B4-BE49-F238E27FC236}">
                <a16:creationId xmlns:a16="http://schemas.microsoft.com/office/drawing/2014/main" id="{D784174B-AF55-8E4E-131B-718D6FE92C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8904" y="1331456"/>
            <a:ext cx="4848829" cy="4848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352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84D9F2F-A492-B304-806A-2CB74F1F0E6B}"/>
              </a:ext>
            </a:extLst>
          </p:cNvPr>
          <p:cNvSpPr>
            <a:spLocks noGrp="1"/>
          </p:cNvSpPr>
          <p:nvPr>
            <p:ph type="title"/>
          </p:nvPr>
        </p:nvSpPr>
        <p:spPr/>
        <p:txBody>
          <a:bodyPr/>
          <a:lstStyle/>
          <a:p>
            <a:endParaRPr lang="fi-FI"/>
          </a:p>
        </p:txBody>
      </p:sp>
      <p:sp>
        <p:nvSpPr>
          <p:cNvPr id="3" name="Tekstin paikkamerkki 2">
            <a:extLst>
              <a:ext uri="{FF2B5EF4-FFF2-40B4-BE49-F238E27FC236}">
                <a16:creationId xmlns:a16="http://schemas.microsoft.com/office/drawing/2014/main" id="{A7B21F13-6887-B5BC-ED25-8BBD7D249FB1}"/>
              </a:ext>
            </a:extLst>
          </p:cNvPr>
          <p:cNvSpPr>
            <a:spLocks noGrp="1"/>
          </p:cNvSpPr>
          <p:nvPr>
            <p:ph type="body" sz="quarter" idx="19"/>
          </p:nvPr>
        </p:nvSpPr>
        <p:spPr/>
        <p:txBody>
          <a:bodyPr/>
          <a:lstStyle/>
          <a:p>
            <a:endParaRPr lang="fi-FI"/>
          </a:p>
        </p:txBody>
      </p:sp>
      <p:sp>
        <p:nvSpPr>
          <p:cNvPr id="4" name="Dian numeron paikkamerkki 3">
            <a:extLst>
              <a:ext uri="{FF2B5EF4-FFF2-40B4-BE49-F238E27FC236}">
                <a16:creationId xmlns:a16="http://schemas.microsoft.com/office/drawing/2014/main" id="{F573FE78-FFB6-1BBB-EA55-460C90348F18}"/>
              </a:ext>
            </a:extLst>
          </p:cNvPr>
          <p:cNvSpPr>
            <a:spLocks noGrp="1"/>
          </p:cNvSpPr>
          <p:nvPr>
            <p:ph type="sldNum" sz="quarter" idx="20"/>
          </p:nvPr>
        </p:nvSpPr>
        <p:spPr>
          <a:xfrm>
            <a:off x="862123" y="6356350"/>
            <a:ext cx="6605477" cy="374059"/>
          </a:xfrm>
        </p:spPr>
        <p:txBody>
          <a:bodyPr/>
          <a:lstStyle/>
          <a:p>
            <a:pPr algn="l"/>
            <a:r>
              <a:rPr lang="en-US" dirty="0" err="1"/>
              <a:t>Kasvihuoneita</a:t>
            </a:r>
            <a:r>
              <a:rPr lang="en-US" dirty="0"/>
              <a:t> </a:t>
            </a:r>
            <a:r>
              <a:rPr lang="en-US" dirty="0" err="1"/>
              <a:t>Almeriassa</a:t>
            </a:r>
            <a:r>
              <a:rPr lang="en-US" dirty="0"/>
              <a:t>, </a:t>
            </a:r>
            <a:r>
              <a:rPr lang="en-US" dirty="0" err="1"/>
              <a:t>Espanjassa</a:t>
            </a:r>
            <a:r>
              <a:rPr lang="en-US" dirty="0"/>
              <a:t> (PMCARRENO / Shutterstock)</a:t>
            </a:r>
          </a:p>
          <a:p>
            <a:pPr algn="l"/>
            <a:endParaRPr lang="LID4096" dirty="0"/>
          </a:p>
        </p:txBody>
      </p:sp>
      <p:pic>
        <p:nvPicPr>
          <p:cNvPr id="2050" name="Picture 2" descr="An aerial photo of greenhouses in Almería, Spain">
            <a:extLst>
              <a:ext uri="{FF2B5EF4-FFF2-40B4-BE49-F238E27FC236}">
                <a16:creationId xmlns:a16="http://schemas.microsoft.com/office/drawing/2014/main" id="{522CD085-F626-E62B-C03A-665D711D68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123" y="300708"/>
            <a:ext cx="10467753" cy="5888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714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Kuva 18" descr="Kuva, joka sisältää kohteen taapero, henkilö, Ihmisen kasvot, vauva&#10;&#10;Kuvaus luotu automaattisesti">
            <a:extLst>
              <a:ext uri="{FF2B5EF4-FFF2-40B4-BE49-F238E27FC236}">
                <a16:creationId xmlns:a16="http://schemas.microsoft.com/office/drawing/2014/main" id="{255B9DE9-01D0-1C4B-B3E3-7409DE769A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46" y="4630320"/>
            <a:ext cx="2063351" cy="2218102"/>
          </a:xfrm>
          <a:prstGeom prst="rect">
            <a:avLst/>
          </a:prstGeom>
        </p:spPr>
      </p:pic>
      <p:pic>
        <p:nvPicPr>
          <p:cNvPr id="13" name="Kuva 12" descr="Kuva, joka sisältää kohteen vaate, henkilö, Ihmisen kasvot, hattu&#10;&#10;Kuvaus luotu automaattisesti">
            <a:extLst>
              <a:ext uri="{FF2B5EF4-FFF2-40B4-BE49-F238E27FC236}">
                <a16:creationId xmlns:a16="http://schemas.microsoft.com/office/drawing/2014/main" id="{7348A44E-C0E1-68D3-44F0-F3DC308C82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9072" y="1104542"/>
            <a:ext cx="6080590" cy="5752097"/>
          </a:xfrm>
          <a:prstGeom prst="rect">
            <a:avLst/>
          </a:prstGeom>
        </p:spPr>
      </p:pic>
      <p:sp>
        <p:nvSpPr>
          <p:cNvPr id="5" name="Tekstiruutu 4">
            <a:extLst>
              <a:ext uri="{FF2B5EF4-FFF2-40B4-BE49-F238E27FC236}">
                <a16:creationId xmlns:a16="http://schemas.microsoft.com/office/drawing/2014/main" id="{C2C17428-E41E-B19E-1F23-DF133E6377CD}"/>
              </a:ext>
            </a:extLst>
          </p:cNvPr>
          <p:cNvSpPr txBox="1"/>
          <p:nvPr/>
        </p:nvSpPr>
        <p:spPr>
          <a:xfrm>
            <a:off x="969331" y="1167351"/>
            <a:ext cx="3746500" cy="901785"/>
          </a:xfrm>
          <a:prstGeom prst="rect">
            <a:avLst/>
          </a:prstGeom>
          <a:noFill/>
        </p:spPr>
        <p:txBody>
          <a:bodyPr wrap="square" lIns="0" tIns="0" rIns="0" bIns="0" rtlCol="0">
            <a:spAutoFit/>
          </a:bodyPr>
          <a:lstStyle/>
          <a:p>
            <a:r>
              <a:rPr lang="fi-FI" sz="2130" b="0" i="0" dirty="0">
                <a:latin typeface="+mn-lt"/>
              </a:rPr>
              <a:t>Kuka puhuu maaseudun tulevaisuudesta?</a:t>
            </a:r>
          </a:p>
          <a:p>
            <a:endParaRPr lang="fi-FI" sz="1600" b="0" i="0" dirty="0">
              <a:latin typeface="+mn-lt"/>
            </a:endParaRPr>
          </a:p>
        </p:txBody>
      </p:sp>
      <p:sp>
        <p:nvSpPr>
          <p:cNvPr id="6" name="Tekstiruutu 5">
            <a:extLst>
              <a:ext uri="{FF2B5EF4-FFF2-40B4-BE49-F238E27FC236}">
                <a16:creationId xmlns:a16="http://schemas.microsoft.com/office/drawing/2014/main" id="{E41A7E6B-4EAB-62F7-7EF6-580C00C0BCEA}"/>
              </a:ext>
            </a:extLst>
          </p:cNvPr>
          <p:cNvSpPr txBox="1"/>
          <p:nvPr/>
        </p:nvSpPr>
        <p:spPr>
          <a:xfrm>
            <a:off x="435211" y="2260890"/>
            <a:ext cx="3746500" cy="901785"/>
          </a:xfrm>
          <a:prstGeom prst="rect">
            <a:avLst/>
          </a:prstGeom>
          <a:noFill/>
        </p:spPr>
        <p:txBody>
          <a:bodyPr wrap="square" lIns="0" tIns="0" rIns="0" bIns="0" rtlCol="0">
            <a:spAutoFit/>
          </a:bodyPr>
          <a:lstStyle/>
          <a:p>
            <a:r>
              <a:rPr lang="fi-FI" sz="2130" b="0" i="0" dirty="0">
                <a:latin typeface="+mn-lt"/>
              </a:rPr>
              <a:t>Kenen ääni keskustelussa kuuluu? </a:t>
            </a:r>
          </a:p>
          <a:p>
            <a:endParaRPr lang="fi-FI" sz="1600" b="0" i="0" dirty="0">
              <a:latin typeface="+mn-lt"/>
            </a:endParaRPr>
          </a:p>
        </p:txBody>
      </p:sp>
      <p:sp>
        <p:nvSpPr>
          <p:cNvPr id="7" name="Tekstiruutu 6">
            <a:extLst>
              <a:ext uri="{FF2B5EF4-FFF2-40B4-BE49-F238E27FC236}">
                <a16:creationId xmlns:a16="http://schemas.microsoft.com/office/drawing/2014/main" id="{C634DF70-21F6-2758-E184-E66F34909C1E}"/>
              </a:ext>
            </a:extLst>
          </p:cNvPr>
          <p:cNvSpPr txBox="1"/>
          <p:nvPr/>
        </p:nvSpPr>
        <p:spPr>
          <a:xfrm>
            <a:off x="618197" y="3465225"/>
            <a:ext cx="2650006" cy="901785"/>
          </a:xfrm>
          <a:prstGeom prst="rect">
            <a:avLst/>
          </a:prstGeom>
          <a:noFill/>
        </p:spPr>
        <p:txBody>
          <a:bodyPr wrap="square" lIns="0" tIns="0" rIns="0" bIns="0" rtlCol="0">
            <a:spAutoFit/>
          </a:bodyPr>
          <a:lstStyle/>
          <a:p>
            <a:r>
              <a:rPr lang="fi-FI" sz="2130" b="0" i="0" dirty="0">
                <a:latin typeface="+mn-lt"/>
              </a:rPr>
              <a:t>Kenen äänen pitäisi kuulua paremmin? </a:t>
            </a:r>
          </a:p>
          <a:p>
            <a:endParaRPr lang="fi-FI" sz="1600" b="0" i="0" dirty="0">
              <a:latin typeface="+mn-lt"/>
            </a:endParaRPr>
          </a:p>
        </p:txBody>
      </p:sp>
      <p:sp>
        <p:nvSpPr>
          <p:cNvPr id="8" name="Tekstiruutu 7">
            <a:extLst>
              <a:ext uri="{FF2B5EF4-FFF2-40B4-BE49-F238E27FC236}">
                <a16:creationId xmlns:a16="http://schemas.microsoft.com/office/drawing/2014/main" id="{AB016892-5CD1-81B4-25AC-B805EED2A8DB}"/>
              </a:ext>
            </a:extLst>
          </p:cNvPr>
          <p:cNvSpPr txBox="1"/>
          <p:nvPr/>
        </p:nvSpPr>
        <p:spPr>
          <a:xfrm>
            <a:off x="7085927" y="901477"/>
            <a:ext cx="3746500" cy="901785"/>
          </a:xfrm>
          <a:prstGeom prst="rect">
            <a:avLst/>
          </a:prstGeom>
          <a:noFill/>
        </p:spPr>
        <p:txBody>
          <a:bodyPr wrap="square" lIns="0" tIns="0" rIns="0" bIns="0" rtlCol="0">
            <a:spAutoFit/>
          </a:bodyPr>
          <a:lstStyle/>
          <a:p>
            <a:r>
              <a:rPr lang="fi-FI" sz="2130" b="0" i="0" dirty="0">
                <a:latin typeface="+mn-lt"/>
              </a:rPr>
              <a:t>Millaisia ovat visiot maaseudun tulevaisuudesta?</a:t>
            </a:r>
          </a:p>
          <a:p>
            <a:endParaRPr lang="fi-FI" sz="1600" b="0" i="0" dirty="0">
              <a:latin typeface="+mn-lt"/>
            </a:endParaRPr>
          </a:p>
        </p:txBody>
      </p:sp>
      <p:sp>
        <p:nvSpPr>
          <p:cNvPr id="9" name="Tekstiruutu 8">
            <a:extLst>
              <a:ext uri="{FF2B5EF4-FFF2-40B4-BE49-F238E27FC236}">
                <a16:creationId xmlns:a16="http://schemas.microsoft.com/office/drawing/2014/main" id="{79A0321E-471C-752E-E9F6-6597296E1261}"/>
              </a:ext>
            </a:extLst>
          </p:cNvPr>
          <p:cNvSpPr txBox="1"/>
          <p:nvPr/>
        </p:nvSpPr>
        <p:spPr>
          <a:xfrm>
            <a:off x="7965046" y="2943126"/>
            <a:ext cx="3746500" cy="901785"/>
          </a:xfrm>
          <a:prstGeom prst="rect">
            <a:avLst/>
          </a:prstGeom>
          <a:noFill/>
        </p:spPr>
        <p:txBody>
          <a:bodyPr wrap="square" lIns="0" tIns="0" rIns="0" bIns="0" rtlCol="0">
            <a:spAutoFit/>
          </a:bodyPr>
          <a:lstStyle/>
          <a:p>
            <a:r>
              <a:rPr lang="fi-FI" sz="2130" b="0" i="0" dirty="0">
                <a:latin typeface="+mn-lt"/>
              </a:rPr>
              <a:t>Kenen tai mistä näkökulmista tulevaisuutta katsellaan?</a:t>
            </a:r>
          </a:p>
          <a:p>
            <a:endParaRPr lang="fi-FI" sz="1600" b="0" i="0" dirty="0">
              <a:latin typeface="+mn-lt"/>
            </a:endParaRPr>
          </a:p>
        </p:txBody>
      </p:sp>
      <p:pic>
        <p:nvPicPr>
          <p:cNvPr id="15" name="Kuva 14" descr="Kuva, joka sisältää kohteen nisäkäs, karhu, kuono, ruskeakarhu&#10;&#10;Kuvaus luotu automaattisesti">
            <a:extLst>
              <a:ext uri="{FF2B5EF4-FFF2-40B4-BE49-F238E27FC236}">
                <a16:creationId xmlns:a16="http://schemas.microsoft.com/office/drawing/2014/main" id="{5798E3EB-2298-3CB5-133C-165B59950B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51183" y="4630320"/>
            <a:ext cx="2264711" cy="2282829"/>
          </a:xfrm>
          <a:prstGeom prst="rect">
            <a:avLst/>
          </a:prstGeom>
        </p:spPr>
      </p:pic>
      <p:sp>
        <p:nvSpPr>
          <p:cNvPr id="20" name="Tekstiruutu 19">
            <a:extLst>
              <a:ext uri="{FF2B5EF4-FFF2-40B4-BE49-F238E27FC236}">
                <a16:creationId xmlns:a16="http://schemas.microsoft.com/office/drawing/2014/main" id="{705A9CA7-DE50-9458-032E-059BA9021DD1}"/>
              </a:ext>
            </a:extLst>
          </p:cNvPr>
          <p:cNvSpPr txBox="1"/>
          <p:nvPr/>
        </p:nvSpPr>
        <p:spPr>
          <a:xfrm>
            <a:off x="8316704" y="2137779"/>
            <a:ext cx="3746500" cy="574003"/>
          </a:xfrm>
          <a:prstGeom prst="rect">
            <a:avLst/>
          </a:prstGeom>
          <a:noFill/>
        </p:spPr>
        <p:txBody>
          <a:bodyPr wrap="square" lIns="0" tIns="0" rIns="0" bIns="0" rtlCol="0">
            <a:spAutoFit/>
          </a:bodyPr>
          <a:lstStyle/>
          <a:p>
            <a:r>
              <a:rPr lang="fi-FI" sz="2130" b="0" i="0" dirty="0">
                <a:latin typeface="+mn-lt"/>
              </a:rPr>
              <a:t>Mistä ne ovat tulleet?</a:t>
            </a:r>
          </a:p>
          <a:p>
            <a:endParaRPr lang="fi-FI" sz="1600" b="0" i="0" dirty="0">
              <a:latin typeface="+mn-lt"/>
            </a:endParaRPr>
          </a:p>
        </p:txBody>
      </p:sp>
    </p:spTree>
    <p:extLst>
      <p:ext uri="{BB962C8B-B14F-4D97-AF65-F5344CB8AC3E}">
        <p14:creationId xmlns:p14="http://schemas.microsoft.com/office/powerpoint/2010/main" val="3301622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723445F-86F4-0A02-F300-DE4282A5A3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tsikko 1">
            <a:extLst>
              <a:ext uri="{FF2B5EF4-FFF2-40B4-BE49-F238E27FC236}">
                <a16:creationId xmlns:a16="http://schemas.microsoft.com/office/drawing/2014/main" id="{054C854D-7218-33BF-A294-A9FCACB4963C}"/>
              </a:ext>
            </a:extLst>
          </p:cNvPr>
          <p:cNvSpPr>
            <a:spLocks noGrp="1"/>
          </p:cNvSpPr>
          <p:nvPr>
            <p:ph type="title"/>
          </p:nvPr>
        </p:nvSpPr>
        <p:spPr>
          <a:xfrm>
            <a:off x="1055687" y="1664217"/>
            <a:ext cx="10080626" cy="3529566"/>
          </a:xfrm>
        </p:spPr>
        <p:txBody>
          <a:bodyPr>
            <a:noAutofit/>
          </a:bodyPr>
          <a:lstStyle/>
          <a:p>
            <a:r>
              <a:rPr lang="en-US" sz="7000" dirty="0" err="1"/>
              <a:t>Mitä</a:t>
            </a:r>
            <a:r>
              <a:rPr lang="en-US" sz="7000" dirty="0"/>
              <a:t> </a:t>
            </a:r>
            <a:r>
              <a:rPr lang="en-US" sz="7000" dirty="0" err="1"/>
              <a:t>muuta</a:t>
            </a:r>
            <a:r>
              <a:rPr lang="en-US" sz="7000" dirty="0"/>
              <a:t> </a:t>
            </a:r>
            <a:r>
              <a:rPr lang="en-US" sz="7000" dirty="0" err="1"/>
              <a:t>maaseudun</a:t>
            </a:r>
            <a:r>
              <a:rPr lang="en-US" sz="7000" dirty="0"/>
              <a:t> </a:t>
            </a:r>
            <a:r>
              <a:rPr lang="en-US" sz="7000" dirty="0" err="1"/>
              <a:t>tulevaisuus</a:t>
            </a:r>
            <a:r>
              <a:rPr lang="en-US" sz="7000" dirty="0"/>
              <a:t> </a:t>
            </a:r>
            <a:r>
              <a:rPr lang="en-US" sz="7000" dirty="0" err="1"/>
              <a:t>voisi</a:t>
            </a:r>
            <a:r>
              <a:rPr lang="en-US" sz="7000" dirty="0"/>
              <a:t> olla?</a:t>
            </a:r>
            <a:endParaRPr lang="fi-FI" sz="7000" dirty="0"/>
          </a:p>
        </p:txBody>
      </p:sp>
    </p:spTree>
    <p:extLst>
      <p:ext uri="{BB962C8B-B14F-4D97-AF65-F5344CB8AC3E}">
        <p14:creationId xmlns:p14="http://schemas.microsoft.com/office/powerpoint/2010/main" val="2959641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EE3B69B7-2C70-0DC0-9ACD-515A3570818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1633" r="2585" b="3533"/>
          <a:stretch/>
        </p:blipFill>
        <p:spPr>
          <a:xfrm>
            <a:off x="1384990" y="1474368"/>
            <a:ext cx="3049921" cy="1115787"/>
          </a:xfrm>
          <a:prstGeom prst="rect">
            <a:avLst/>
          </a:prstGeom>
        </p:spPr>
      </p:pic>
      <p:sp>
        <p:nvSpPr>
          <p:cNvPr id="3" name="Tekstiruutu 2">
            <a:extLst>
              <a:ext uri="{FF2B5EF4-FFF2-40B4-BE49-F238E27FC236}">
                <a16:creationId xmlns:a16="http://schemas.microsoft.com/office/drawing/2014/main" id="{52C00863-C8B6-DBAC-8949-0F3C809CDF30}"/>
              </a:ext>
            </a:extLst>
          </p:cNvPr>
          <p:cNvSpPr txBox="1"/>
          <p:nvPr/>
        </p:nvSpPr>
        <p:spPr>
          <a:xfrm>
            <a:off x="5801216" y="1239483"/>
            <a:ext cx="5133484" cy="1692771"/>
          </a:xfrm>
          <a:prstGeom prst="rect">
            <a:avLst/>
          </a:prstGeom>
          <a:noFill/>
        </p:spPr>
        <p:txBody>
          <a:bodyPr wrap="square" lIns="0" tIns="0" rIns="0" bIns="0" rtlCol="0">
            <a:spAutoFit/>
          </a:bodyPr>
          <a:lstStyle/>
          <a:p>
            <a:r>
              <a:rPr lang="fi-FI" sz="2200" b="0" i="0">
                <a:latin typeface="+mn-lt"/>
              </a:rPr>
              <a:t>Laaja muutoksen kaari, useista ilmiöistä koostuva </a:t>
            </a:r>
            <a:r>
              <a:rPr lang="fi-FI" sz="2200">
                <a:latin typeface="+mn-lt"/>
              </a:rPr>
              <a:t>yleinen kehityssuunta. Yhteiskunnallinen, jo nyt vaikuttava kehityskulku, joka ei muutu kovin nopeasti. </a:t>
            </a:r>
            <a:endParaRPr lang="fi-FI" sz="2200" b="0" i="0">
              <a:latin typeface="+mn-lt"/>
            </a:endParaRPr>
          </a:p>
        </p:txBody>
      </p:sp>
      <p:pic>
        <p:nvPicPr>
          <p:cNvPr id="4" name="Kuva 3">
            <a:extLst>
              <a:ext uri="{FF2B5EF4-FFF2-40B4-BE49-F238E27FC236}">
                <a16:creationId xmlns:a16="http://schemas.microsoft.com/office/drawing/2014/main" id="{297EC14C-05BF-0242-DC02-4F7E432D17A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5748" t="15627" b="-3808"/>
          <a:stretch/>
        </p:blipFill>
        <p:spPr>
          <a:xfrm>
            <a:off x="1453857" y="3684104"/>
            <a:ext cx="2912189" cy="490626"/>
          </a:xfrm>
          <a:prstGeom prst="rect">
            <a:avLst/>
          </a:prstGeom>
        </p:spPr>
      </p:pic>
      <p:sp>
        <p:nvSpPr>
          <p:cNvPr id="5" name="Tekstiruutu 4">
            <a:extLst>
              <a:ext uri="{FF2B5EF4-FFF2-40B4-BE49-F238E27FC236}">
                <a16:creationId xmlns:a16="http://schemas.microsoft.com/office/drawing/2014/main" id="{A3273AC6-16B0-5281-A2A6-D4A046C0B1CC}"/>
              </a:ext>
            </a:extLst>
          </p:cNvPr>
          <p:cNvSpPr txBox="1"/>
          <p:nvPr/>
        </p:nvSpPr>
        <p:spPr>
          <a:xfrm>
            <a:off x="5801214" y="3248638"/>
            <a:ext cx="5587221" cy="1354217"/>
          </a:xfrm>
          <a:prstGeom prst="rect">
            <a:avLst/>
          </a:prstGeom>
          <a:noFill/>
        </p:spPr>
        <p:txBody>
          <a:bodyPr wrap="square" lIns="0" tIns="0" rIns="0" bIns="0" rtlCol="0">
            <a:spAutoFit/>
          </a:bodyPr>
          <a:lstStyle/>
          <a:p>
            <a:r>
              <a:rPr lang="fi-FI" sz="2200">
                <a:latin typeface="Georgia" panose="02040502050405020303" pitchFamily="18" charset="0"/>
              </a:rPr>
              <a:t>Kehityssuunta, kuvaus muutoksesta. Trendi kertoo, mihin suuntaan asiat tällä hetkellä muuttuvat. Trendit voivat vaihdella alueittain ja muuttua lyhyelläkin aikavälillä.</a:t>
            </a:r>
            <a:endParaRPr lang="fi-FI" sz="2200" b="0" i="0">
              <a:latin typeface="Georgia" panose="02040502050405020303" pitchFamily="18" charset="0"/>
            </a:endParaRPr>
          </a:p>
        </p:txBody>
      </p:sp>
      <p:grpSp>
        <p:nvGrpSpPr>
          <p:cNvPr id="6" name="Ryhmä 2">
            <a:extLst>
              <a:ext uri="{FF2B5EF4-FFF2-40B4-BE49-F238E27FC236}">
                <a16:creationId xmlns:a16="http://schemas.microsoft.com/office/drawing/2014/main" id="{CBE31188-D1FA-BBB9-F508-620EB9B310B3}"/>
              </a:ext>
            </a:extLst>
          </p:cNvPr>
          <p:cNvGrpSpPr/>
          <p:nvPr/>
        </p:nvGrpSpPr>
        <p:grpSpPr>
          <a:xfrm rot="10800000">
            <a:off x="1108134" y="4960368"/>
            <a:ext cx="1343891" cy="1292997"/>
            <a:chOff x="8361973" y="2583888"/>
            <a:chExt cx="2799969" cy="2700000"/>
          </a:xfrm>
        </p:grpSpPr>
        <p:sp>
          <p:nvSpPr>
            <p:cNvPr id="7" name="Ellipsi 12">
              <a:extLst>
                <a:ext uri="{FF2B5EF4-FFF2-40B4-BE49-F238E27FC236}">
                  <a16:creationId xmlns:a16="http://schemas.microsoft.com/office/drawing/2014/main" id="{083B9156-8E75-8848-CD57-46CB074642E0}"/>
                </a:ext>
              </a:extLst>
            </p:cNvPr>
            <p:cNvSpPr/>
            <p:nvPr/>
          </p:nvSpPr>
          <p:spPr>
            <a:xfrm>
              <a:off x="8361973" y="2583888"/>
              <a:ext cx="2700000" cy="2700000"/>
            </a:xfrm>
            <a:prstGeom prst="ellipse">
              <a:avLst/>
            </a:prstGeom>
            <a:noFill/>
            <a:ln w="28575">
              <a:solidFill>
                <a:srgbClr val="72CA2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sz="2400"/>
            </a:p>
          </p:txBody>
        </p:sp>
        <p:sp>
          <p:nvSpPr>
            <p:cNvPr id="8" name="Ellipsi 13">
              <a:extLst>
                <a:ext uri="{FF2B5EF4-FFF2-40B4-BE49-F238E27FC236}">
                  <a16:creationId xmlns:a16="http://schemas.microsoft.com/office/drawing/2014/main" id="{6BE4E46C-D7BB-A0B8-5A94-EDA86FFD9183}"/>
                </a:ext>
              </a:extLst>
            </p:cNvPr>
            <p:cNvSpPr/>
            <p:nvPr/>
          </p:nvSpPr>
          <p:spPr>
            <a:xfrm>
              <a:off x="8721973" y="2943888"/>
              <a:ext cx="1980000" cy="1980000"/>
            </a:xfrm>
            <a:prstGeom prst="ellipse">
              <a:avLst/>
            </a:prstGeom>
            <a:noFill/>
            <a:ln w="28575">
              <a:solidFill>
                <a:srgbClr val="72CA2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sz="2400"/>
            </a:p>
          </p:txBody>
        </p:sp>
        <p:sp>
          <p:nvSpPr>
            <p:cNvPr id="9" name="Ellipsi 14">
              <a:extLst>
                <a:ext uri="{FF2B5EF4-FFF2-40B4-BE49-F238E27FC236}">
                  <a16:creationId xmlns:a16="http://schemas.microsoft.com/office/drawing/2014/main" id="{7E9A0E83-F4AC-E2E1-37CB-8751A283BD93}"/>
                </a:ext>
              </a:extLst>
            </p:cNvPr>
            <p:cNvSpPr/>
            <p:nvPr/>
          </p:nvSpPr>
          <p:spPr>
            <a:xfrm>
              <a:off x="9081973" y="3303888"/>
              <a:ext cx="1260000" cy="1260000"/>
            </a:xfrm>
            <a:prstGeom prst="ellipse">
              <a:avLst/>
            </a:prstGeom>
            <a:noFill/>
            <a:ln w="28575">
              <a:solidFill>
                <a:srgbClr val="72CA2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sz="2400"/>
            </a:p>
          </p:txBody>
        </p:sp>
        <p:sp>
          <p:nvSpPr>
            <p:cNvPr id="10" name="Ellipsi 15">
              <a:extLst>
                <a:ext uri="{FF2B5EF4-FFF2-40B4-BE49-F238E27FC236}">
                  <a16:creationId xmlns:a16="http://schemas.microsoft.com/office/drawing/2014/main" id="{A0161688-BAEA-E5FF-40FA-0000209AA13F}"/>
                </a:ext>
              </a:extLst>
            </p:cNvPr>
            <p:cNvSpPr/>
            <p:nvPr/>
          </p:nvSpPr>
          <p:spPr>
            <a:xfrm>
              <a:off x="9441973" y="3663888"/>
              <a:ext cx="540000" cy="540000"/>
            </a:xfrm>
            <a:prstGeom prst="ellipse">
              <a:avLst/>
            </a:prstGeom>
            <a:noFill/>
            <a:ln w="28575">
              <a:solidFill>
                <a:srgbClr val="72CA2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sz="2400"/>
            </a:p>
          </p:txBody>
        </p:sp>
        <p:sp>
          <p:nvSpPr>
            <p:cNvPr id="11" name="Ellipsi 16">
              <a:extLst>
                <a:ext uri="{FF2B5EF4-FFF2-40B4-BE49-F238E27FC236}">
                  <a16:creationId xmlns:a16="http://schemas.microsoft.com/office/drawing/2014/main" id="{6CDA387E-D69E-E6CD-6FA6-962F800CCADA}"/>
                </a:ext>
              </a:extLst>
            </p:cNvPr>
            <p:cNvSpPr/>
            <p:nvPr/>
          </p:nvSpPr>
          <p:spPr>
            <a:xfrm>
              <a:off x="9265189" y="3633928"/>
              <a:ext cx="144000" cy="144000"/>
            </a:xfrm>
            <a:prstGeom prst="ellipse">
              <a:avLst/>
            </a:prstGeom>
            <a:solidFill>
              <a:srgbClr val="72CA2D"/>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sz="2400"/>
            </a:p>
          </p:txBody>
        </p:sp>
        <p:sp>
          <p:nvSpPr>
            <p:cNvPr id="12" name="Ellipsi 17">
              <a:extLst>
                <a:ext uri="{FF2B5EF4-FFF2-40B4-BE49-F238E27FC236}">
                  <a16:creationId xmlns:a16="http://schemas.microsoft.com/office/drawing/2014/main" id="{2702560A-94D3-06D8-A427-B392E87FE1B8}"/>
                </a:ext>
              </a:extLst>
            </p:cNvPr>
            <p:cNvSpPr/>
            <p:nvPr/>
          </p:nvSpPr>
          <p:spPr>
            <a:xfrm>
              <a:off x="9027973" y="2917323"/>
              <a:ext cx="144000" cy="144000"/>
            </a:xfrm>
            <a:prstGeom prst="ellipse">
              <a:avLst/>
            </a:prstGeom>
            <a:solidFill>
              <a:srgbClr val="72CA2D"/>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sz="2400"/>
            </a:p>
          </p:txBody>
        </p:sp>
        <p:sp>
          <p:nvSpPr>
            <p:cNvPr id="13" name="Ellipsi 18">
              <a:extLst>
                <a:ext uri="{FF2B5EF4-FFF2-40B4-BE49-F238E27FC236}">
                  <a16:creationId xmlns:a16="http://schemas.microsoft.com/office/drawing/2014/main" id="{4F72D8E3-501F-41B5-33CE-8C4745F90106}"/>
                </a:ext>
              </a:extLst>
            </p:cNvPr>
            <p:cNvSpPr/>
            <p:nvPr/>
          </p:nvSpPr>
          <p:spPr>
            <a:xfrm>
              <a:off x="8567896" y="3789888"/>
              <a:ext cx="144000" cy="144000"/>
            </a:xfrm>
            <a:prstGeom prst="ellipse">
              <a:avLst/>
            </a:prstGeom>
            <a:solidFill>
              <a:srgbClr val="72CA2D"/>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sz="2400"/>
            </a:p>
          </p:txBody>
        </p:sp>
        <p:sp>
          <p:nvSpPr>
            <p:cNvPr id="14" name="Ellipsi 26">
              <a:extLst>
                <a:ext uri="{FF2B5EF4-FFF2-40B4-BE49-F238E27FC236}">
                  <a16:creationId xmlns:a16="http://schemas.microsoft.com/office/drawing/2014/main" id="{55F38C51-4829-8E3F-B67C-69C598CD827E}"/>
                </a:ext>
              </a:extLst>
            </p:cNvPr>
            <p:cNvSpPr/>
            <p:nvPr/>
          </p:nvSpPr>
          <p:spPr>
            <a:xfrm>
              <a:off x="8675896" y="4111292"/>
              <a:ext cx="144000" cy="144000"/>
            </a:xfrm>
            <a:prstGeom prst="ellipse">
              <a:avLst/>
            </a:prstGeom>
            <a:solidFill>
              <a:srgbClr val="72CA2D"/>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sz="2400"/>
            </a:p>
          </p:txBody>
        </p:sp>
        <p:sp>
          <p:nvSpPr>
            <p:cNvPr id="15" name="Ellipsi 28">
              <a:extLst>
                <a:ext uri="{FF2B5EF4-FFF2-40B4-BE49-F238E27FC236}">
                  <a16:creationId xmlns:a16="http://schemas.microsoft.com/office/drawing/2014/main" id="{897491AD-5C1B-4043-E2E0-FC5902926CE4}"/>
                </a:ext>
              </a:extLst>
            </p:cNvPr>
            <p:cNvSpPr/>
            <p:nvPr/>
          </p:nvSpPr>
          <p:spPr>
            <a:xfrm>
              <a:off x="8793973" y="3895292"/>
              <a:ext cx="144000" cy="144000"/>
            </a:xfrm>
            <a:prstGeom prst="ellipse">
              <a:avLst/>
            </a:prstGeom>
            <a:solidFill>
              <a:srgbClr val="72CA2D"/>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sz="2400"/>
            </a:p>
          </p:txBody>
        </p:sp>
        <p:sp>
          <p:nvSpPr>
            <p:cNvPr id="16" name="Ellipsi 29">
              <a:extLst>
                <a:ext uri="{FF2B5EF4-FFF2-40B4-BE49-F238E27FC236}">
                  <a16:creationId xmlns:a16="http://schemas.microsoft.com/office/drawing/2014/main" id="{6BB18FB0-4C08-6BEA-27C5-D0D38C96084F}"/>
                </a:ext>
              </a:extLst>
            </p:cNvPr>
            <p:cNvSpPr/>
            <p:nvPr/>
          </p:nvSpPr>
          <p:spPr>
            <a:xfrm>
              <a:off x="9078793" y="4400040"/>
              <a:ext cx="144000" cy="144000"/>
            </a:xfrm>
            <a:prstGeom prst="ellipse">
              <a:avLst/>
            </a:prstGeom>
            <a:solidFill>
              <a:srgbClr val="72CA2D"/>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sz="2400"/>
            </a:p>
          </p:txBody>
        </p:sp>
        <p:sp>
          <p:nvSpPr>
            <p:cNvPr id="17" name="Ellipsi 30">
              <a:extLst>
                <a:ext uri="{FF2B5EF4-FFF2-40B4-BE49-F238E27FC236}">
                  <a16:creationId xmlns:a16="http://schemas.microsoft.com/office/drawing/2014/main" id="{33E5798E-CABB-FD92-C6BD-40DE7B787EFD}"/>
                </a:ext>
              </a:extLst>
            </p:cNvPr>
            <p:cNvSpPr/>
            <p:nvPr/>
          </p:nvSpPr>
          <p:spPr>
            <a:xfrm>
              <a:off x="8939852" y="3483172"/>
              <a:ext cx="144000" cy="144000"/>
            </a:xfrm>
            <a:prstGeom prst="ellipse">
              <a:avLst/>
            </a:prstGeom>
            <a:solidFill>
              <a:srgbClr val="72CA2D"/>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sz="2400"/>
            </a:p>
          </p:txBody>
        </p:sp>
        <p:sp>
          <p:nvSpPr>
            <p:cNvPr id="18" name="Ellipsi 31">
              <a:extLst>
                <a:ext uri="{FF2B5EF4-FFF2-40B4-BE49-F238E27FC236}">
                  <a16:creationId xmlns:a16="http://schemas.microsoft.com/office/drawing/2014/main" id="{C40AEF95-555F-2C00-B02D-6071DA51CC52}"/>
                </a:ext>
              </a:extLst>
            </p:cNvPr>
            <p:cNvSpPr/>
            <p:nvPr/>
          </p:nvSpPr>
          <p:spPr>
            <a:xfrm>
              <a:off x="9441973" y="3997796"/>
              <a:ext cx="144000" cy="144000"/>
            </a:xfrm>
            <a:prstGeom prst="ellipse">
              <a:avLst/>
            </a:prstGeom>
            <a:solidFill>
              <a:srgbClr val="72CA2D"/>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sz="2400"/>
            </a:p>
          </p:txBody>
        </p:sp>
        <p:pic>
          <p:nvPicPr>
            <p:cNvPr id="19" name="Kuva 32">
              <a:extLst>
                <a:ext uri="{FF2B5EF4-FFF2-40B4-BE49-F238E27FC236}">
                  <a16:creationId xmlns:a16="http://schemas.microsoft.com/office/drawing/2014/main" id="{D309D3D2-9D90-A6F8-980D-29E26096A5B0}"/>
                </a:ext>
              </a:extLst>
            </p:cNvPr>
            <p:cNvPicPr>
              <a:picLocks noChangeAspect="1"/>
            </p:cNvPicPr>
            <p:nvPr/>
          </p:nvPicPr>
          <p:blipFill>
            <a:blip r:embed="rId5" cstate="email">
              <a:duotone>
                <a:prstClr val="black"/>
                <a:srgbClr val="72CA2D">
                  <a:tint val="45000"/>
                  <a:satMod val="400000"/>
                </a:srgbClr>
              </a:duotone>
              <a:extLst>
                <a:ext uri="{28A0092B-C50C-407E-A947-70E740481C1C}">
                  <a14:useLocalDpi xmlns:a14="http://schemas.microsoft.com/office/drawing/2010/main"/>
                </a:ext>
              </a:extLst>
            </a:blip>
            <a:stretch>
              <a:fillRect/>
            </a:stretch>
          </p:blipFill>
          <p:spPr>
            <a:xfrm rot="11166128" flipH="1">
              <a:off x="10684053" y="3273503"/>
              <a:ext cx="477889" cy="366022"/>
            </a:xfrm>
            <a:prstGeom prst="rect">
              <a:avLst/>
            </a:prstGeom>
          </p:spPr>
        </p:pic>
      </p:grpSp>
      <p:sp>
        <p:nvSpPr>
          <p:cNvPr id="20" name="Tekstiruutu 19">
            <a:extLst>
              <a:ext uri="{FF2B5EF4-FFF2-40B4-BE49-F238E27FC236}">
                <a16:creationId xmlns:a16="http://schemas.microsoft.com/office/drawing/2014/main" id="{A7238DEB-8D93-20D0-AB5F-F2E96D5D9A2B}"/>
              </a:ext>
            </a:extLst>
          </p:cNvPr>
          <p:cNvSpPr txBox="1"/>
          <p:nvPr/>
        </p:nvSpPr>
        <p:spPr>
          <a:xfrm>
            <a:off x="2097810" y="4994987"/>
            <a:ext cx="2446881" cy="984885"/>
          </a:xfrm>
          <a:prstGeom prst="rect">
            <a:avLst/>
          </a:prstGeom>
          <a:noFill/>
        </p:spPr>
        <p:txBody>
          <a:bodyPr wrap="square" lIns="0" tIns="0" rIns="0" bIns="0" rtlCol="0">
            <a:spAutoFit/>
          </a:bodyPr>
          <a:lstStyle/>
          <a:p>
            <a:pPr algn="ctr"/>
            <a:r>
              <a:rPr lang="fi-FI" sz="3200" b="0" i="0">
                <a:latin typeface="+mj-lt"/>
              </a:rPr>
              <a:t>HEIKKO SIGNAALI</a:t>
            </a:r>
          </a:p>
        </p:txBody>
      </p:sp>
      <p:sp>
        <p:nvSpPr>
          <p:cNvPr id="21" name="Tekstiruutu 20">
            <a:extLst>
              <a:ext uri="{FF2B5EF4-FFF2-40B4-BE49-F238E27FC236}">
                <a16:creationId xmlns:a16="http://schemas.microsoft.com/office/drawing/2014/main" id="{D687231A-E136-A419-A649-16AAE92CC45D}"/>
              </a:ext>
            </a:extLst>
          </p:cNvPr>
          <p:cNvSpPr txBox="1"/>
          <p:nvPr/>
        </p:nvSpPr>
        <p:spPr>
          <a:xfrm>
            <a:off x="5801215" y="4998989"/>
            <a:ext cx="5587221" cy="1015663"/>
          </a:xfrm>
          <a:prstGeom prst="rect">
            <a:avLst/>
          </a:prstGeom>
          <a:noFill/>
        </p:spPr>
        <p:txBody>
          <a:bodyPr wrap="square" lIns="0" tIns="0" rIns="0" bIns="0" rtlCol="0">
            <a:spAutoFit/>
          </a:bodyPr>
          <a:lstStyle/>
          <a:p>
            <a:r>
              <a:rPr lang="fi-FI" sz="2200">
                <a:latin typeface="Georgia" panose="02040502050405020303" pitchFamily="18" charset="0"/>
              </a:rPr>
              <a:t>Merkki nousevasta asiasta tai ensioire muutoksesta, joka saattaa olla tulevaisuudessa merkittävä. </a:t>
            </a:r>
            <a:endParaRPr lang="fi-FI" sz="2200" b="0" i="0">
              <a:latin typeface="Georgia" panose="02040502050405020303" pitchFamily="18" charset="0"/>
            </a:endParaRPr>
          </a:p>
        </p:txBody>
      </p:sp>
    </p:spTree>
    <p:extLst>
      <p:ext uri="{BB962C8B-B14F-4D97-AF65-F5344CB8AC3E}">
        <p14:creationId xmlns:p14="http://schemas.microsoft.com/office/powerpoint/2010/main" val="873494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Ryhmä 9">
            <a:extLst>
              <a:ext uri="{FF2B5EF4-FFF2-40B4-BE49-F238E27FC236}">
                <a16:creationId xmlns:a16="http://schemas.microsoft.com/office/drawing/2014/main" id="{1BDAC44D-17F7-3634-0444-17AB5AB4989F}"/>
              </a:ext>
            </a:extLst>
          </p:cNvPr>
          <p:cNvGrpSpPr/>
          <p:nvPr/>
        </p:nvGrpSpPr>
        <p:grpSpPr>
          <a:xfrm>
            <a:off x="1214651" y="228722"/>
            <a:ext cx="9471437" cy="6818465"/>
            <a:chOff x="1922163" y="680664"/>
            <a:chExt cx="8047417" cy="5793316"/>
          </a:xfrm>
        </p:grpSpPr>
        <p:pic>
          <p:nvPicPr>
            <p:cNvPr id="2" name="Picture 5" descr="Icon&#10;&#10;Description automatically generated">
              <a:extLst>
                <a:ext uri="{FF2B5EF4-FFF2-40B4-BE49-F238E27FC236}">
                  <a16:creationId xmlns:a16="http://schemas.microsoft.com/office/drawing/2014/main" id="{F155681D-E680-D4B1-4C7E-27198F50F7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545" t="-513" r="16105" b="513"/>
            <a:stretch/>
          </p:blipFill>
          <p:spPr>
            <a:xfrm rot="21446269">
              <a:off x="2958090" y="680664"/>
              <a:ext cx="5778820" cy="5793316"/>
            </a:xfrm>
            <a:prstGeom prst="rect">
              <a:avLst/>
            </a:prstGeom>
          </p:spPr>
        </p:pic>
        <p:pic>
          <p:nvPicPr>
            <p:cNvPr id="3" name="Picture 17" descr="Shape&#10;&#10;Description automatically generated with medium confidence">
              <a:extLst>
                <a:ext uri="{FF2B5EF4-FFF2-40B4-BE49-F238E27FC236}">
                  <a16:creationId xmlns:a16="http://schemas.microsoft.com/office/drawing/2014/main" id="{ECDC28D8-D8B4-35B4-77A2-57AA3F8774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446269">
              <a:off x="3675096" y="1434516"/>
              <a:ext cx="4344806" cy="4285612"/>
            </a:xfrm>
            <a:prstGeom prst="rect">
              <a:avLst/>
            </a:prstGeom>
          </p:spPr>
        </p:pic>
        <p:pic>
          <p:nvPicPr>
            <p:cNvPr id="4" name="Kuva 3" descr="Kuva, joka sisältää kohteen ympyrä, kartta&#10;&#10;Kuvaus luotu automaattisesti">
              <a:extLst>
                <a:ext uri="{FF2B5EF4-FFF2-40B4-BE49-F238E27FC236}">
                  <a16:creationId xmlns:a16="http://schemas.microsoft.com/office/drawing/2014/main" id="{2CE4FC38-0038-4FFF-0888-14CD75D5E3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09062" y="2545267"/>
              <a:ext cx="1990694" cy="1990694"/>
            </a:xfrm>
            <a:prstGeom prst="rect">
              <a:avLst/>
            </a:prstGeom>
          </p:spPr>
        </p:pic>
        <p:pic>
          <p:nvPicPr>
            <p:cNvPr id="9" name="Kuva 8">
              <a:extLst>
                <a:ext uri="{FF2B5EF4-FFF2-40B4-BE49-F238E27FC236}">
                  <a16:creationId xmlns:a16="http://schemas.microsoft.com/office/drawing/2014/main" id="{ED4DA3F3-CB2C-1F6C-2211-52E05CDB2706}"/>
                </a:ext>
              </a:extLst>
            </p:cNvPr>
            <p:cNvPicPr>
              <a:picLocks noChangeAspect="1"/>
            </p:cNvPicPr>
            <p:nvPr/>
          </p:nvPicPr>
          <p:blipFill>
            <a:blip r:embed="rId6"/>
            <a:stretch>
              <a:fillRect/>
            </a:stretch>
          </p:blipFill>
          <p:spPr>
            <a:xfrm>
              <a:off x="1922163" y="1357324"/>
              <a:ext cx="8047417" cy="4285859"/>
            </a:xfrm>
            <a:prstGeom prst="rect">
              <a:avLst/>
            </a:prstGeom>
          </p:spPr>
        </p:pic>
      </p:grpSp>
    </p:spTree>
    <p:extLst>
      <p:ext uri="{BB962C8B-B14F-4D97-AF65-F5344CB8AC3E}">
        <p14:creationId xmlns:p14="http://schemas.microsoft.com/office/powerpoint/2010/main" val="2413701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tsikko 1">
            <a:extLst>
              <a:ext uri="{FF2B5EF4-FFF2-40B4-BE49-F238E27FC236}">
                <a16:creationId xmlns:a16="http://schemas.microsoft.com/office/drawing/2014/main" id="{F55EA2C9-0441-689C-F4F5-B261E9408FA3}"/>
              </a:ext>
            </a:extLst>
          </p:cNvPr>
          <p:cNvSpPr txBox="1">
            <a:spLocks/>
          </p:cNvSpPr>
          <p:nvPr/>
        </p:nvSpPr>
        <p:spPr>
          <a:xfrm>
            <a:off x="1415933" y="887712"/>
            <a:ext cx="3333621" cy="1632181"/>
          </a:xfrm>
          <a:prstGeom prst="rect">
            <a:avLst/>
          </a:prstGeom>
        </p:spPr>
        <p:txBody>
          <a:bodyPr anchor="t"/>
          <a:lstStyle>
            <a:lvl1pPr algn="l" defTabSz="609585" rtl="0" eaLnBrk="1" latinLnBrk="0" hangingPunct="1">
              <a:spcBef>
                <a:spcPct val="0"/>
              </a:spcBef>
              <a:buNone/>
              <a:defRPr sz="3200" b="0" i="0" kern="1200">
                <a:solidFill>
                  <a:schemeClr val="tx1"/>
                </a:solidFill>
                <a:latin typeface="+mj-lt"/>
                <a:ea typeface="+mj-ea"/>
                <a:cs typeface="Arial Black"/>
              </a:defRPr>
            </a:lvl1pPr>
          </a:lstStyle>
          <a:p>
            <a:pPr fontAlgn="auto">
              <a:lnSpc>
                <a:spcPct val="80000"/>
              </a:lnSpc>
              <a:spcAft>
                <a:spcPts val="0"/>
              </a:spcAft>
            </a:pPr>
            <a:r>
              <a:rPr lang="en-US" sz="3400" b="1" err="1">
                <a:solidFill>
                  <a:schemeClr val="tx2"/>
                </a:solidFill>
              </a:rPr>
              <a:t>Hyvinvoinnin</a:t>
            </a:r>
            <a:r>
              <a:rPr lang="en-US" sz="3400" b="1">
                <a:solidFill>
                  <a:schemeClr val="tx2"/>
                </a:solidFill>
              </a:rPr>
              <a:t> </a:t>
            </a:r>
            <a:r>
              <a:rPr lang="en-US" sz="3400" b="1" err="1">
                <a:solidFill>
                  <a:schemeClr val="tx2"/>
                </a:solidFill>
              </a:rPr>
              <a:t>haasteet</a:t>
            </a:r>
            <a:r>
              <a:rPr lang="en-US" sz="3400" b="1">
                <a:solidFill>
                  <a:schemeClr val="tx2"/>
                </a:solidFill>
              </a:rPr>
              <a:t> </a:t>
            </a:r>
            <a:r>
              <a:rPr lang="en-US" sz="3400" b="1" err="1">
                <a:solidFill>
                  <a:schemeClr val="tx2"/>
                </a:solidFill>
              </a:rPr>
              <a:t>kasvavat</a:t>
            </a:r>
            <a:endParaRPr lang="fi-FI" sz="3400" b="1">
              <a:solidFill>
                <a:schemeClr val="tx2"/>
              </a:solidFill>
            </a:endParaRPr>
          </a:p>
        </p:txBody>
      </p:sp>
      <p:sp>
        <p:nvSpPr>
          <p:cNvPr id="19" name="Otsikko 1">
            <a:extLst>
              <a:ext uri="{FF2B5EF4-FFF2-40B4-BE49-F238E27FC236}">
                <a16:creationId xmlns:a16="http://schemas.microsoft.com/office/drawing/2014/main" id="{6D5D6A8A-D5E6-25CF-6BFE-4CF009AA9A9A}"/>
              </a:ext>
            </a:extLst>
          </p:cNvPr>
          <p:cNvSpPr txBox="1">
            <a:spLocks/>
          </p:cNvSpPr>
          <p:nvPr/>
        </p:nvSpPr>
        <p:spPr>
          <a:xfrm>
            <a:off x="7164281" y="887712"/>
            <a:ext cx="3555562" cy="1632181"/>
          </a:xfrm>
          <a:prstGeom prst="rect">
            <a:avLst/>
          </a:prstGeom>
        </p:spPr>
        <p:txBody>
          <a:bodyPr anchor="t"/>
          <a:lstStyle>
            <a:lvl1pPr algn="l" defTabSz="609585" rtl="0" eaLnBrk="1" latinLnBrk="0" hangingPunct="1">
              <a:spcBef>
                <a:spcPct val="0"/>
              </a:spcBef>
              <a:buNone/>
              <a:defRPr sz="3200" b="0" i="0" kern="1200">
                <a:solidFill>
                  <a:schemeClr val="tx1"/>
                </a:solidFill>
                <a:latin typeface="+mj-lt"/>
                <a:ea typeface="+mj-ea"/>
                <a:cs typeface="Arial Black"/>
              </a:defRPr>
            </a:lvl1pPr>
          </a:lstStyle>
          <a:p>
            <a:pPr algn="r" fontAlgn="auto">
              <a:lnSpc>
                <a:spcPct val="80000"/>
              </a:lnSpc>
              <a:spcAft>
                <a:spcPts val="0"/>
              </a:spcAft>
            </a:pPr>
            <a:r>
              <a:rPr lang="en-US" sz="3400" b="1" err="1">
                <a:solidFill>
                  <a:schemeClr val="tx2"/>
                </a:solidFill>
              </a:rPr>
              <a:t>Demokratian</a:t>
            </a:r>
            <a:r>
              <a:rPr lang="en-US" sz="3400" b="1">
                <a:solidFill>
                  <a:schemeClr val="tx2"/>
                </a:solidFill>
              </a:rPr>
              <a:t> </a:t>
            </a:r>
            <a:r>
              <a:rPr lang="en-US" sz="3400" b="1" err="1">
                <a:solidFill>
                  <a:schemeClr val="tx2"/>
                </a:solidFill>
              </a:rPr>
              <a:t>kamppailu</a:t>
            </a:r>
            <a:r>
              <a:rPr lang="en-US" sz="3400" b="1">
                <a:solidFill>
                  <a:schemeClr val="tx2"/>
                </a:solidFill>
              </a:rPr>
              <a:t> </a:t>
            </a:r>
            <a:r>
              <a:rPr lang="en-US" sz="3400" b="1" err="1">
                <a:solidFill>
                  <a:schemeClr val="tx2"/>
                </a:solidFill>
              </a:rPr>
              <a:t>kovenee</a:t>
            </a:r>
            <a:endParaRPr lang="fi-FI" sz="3400" b="1">
              <a:solidFill>
                <a:schemeClr val="tx2"/>
              </a:solidFill>
            </a:endParaRPr>
          </a:p>
        </p:txBody>
      </p:sp>
      <p:sp>
        <p:nvSpPr>
          <p:cNvPr id="20" name="Otsikko 1">
            <a:extLst>
              <a:ext uri="{FF2B5EF4-FFF2-40B4-BE49-F238E27FC236}">
                <a16:creationId xmlns:a16="http://schemas.microsoft.com/office/drawing/2014/main" id="{201DD9A6-9B86-5570-D333-BA150DB36F1F}"/>
              </a:ext>
            </a:extLst>
          </p:cNvPr>
          <p:cNvSpPr txBox="1">
            <a:spLocks/>
          </p:cNvSpPr>
          <p:nvPr/>
        </p:nvSpPr>
        <p:spPr>
          <a:xfrm>
            <a:off x="1415933" y="5036907"/>
            <a:ext cx="3333621" cy="1632181"/>
          </a:xfrm>
          <a:prstGeom prst="rect">
            <a:avLst/>
          </a:prstGeom>
        </p:spPr>
        <p:txBody>
          <a:bodyPr anchor="t"/>
          <a:lstStyle>
            <a:lvl1pPr algn="l" defTabSz="609585" rtl="0" eaLnBrk="1" latinLnBrk="0" hangingPunct="1">
              <a:spcBef>
                <a:spcPct val="0"/>
              </a:spcBef>
              <a:buNone/>
              <a:defRPr sz="3200" b="0" i="0" kern="1200">
                <a:solidFill>
                  <a:schemeClr val="tx1"/>
                </a:solidFill>
                <a:latin typeface="+mj-lt"/>
                <a:ea typeface="+mj-ea"/>
                <a:cs typeface="Arial Black"/>
              </a:defRPr>
            </a:lvl1pPr>
          </a:lstStyle>
          <a:p>
            <a:pPr fontAlgn="auto">
              <a:lnSpc>
                <a:spcPct val="80000"/>
              </a:lnSpc>
              <a:spcAft>
                <a:spcPts val="0"/>
              </a:spcAft>
            </a:pPr>
            <a:r>
              <a:rPr lang="en-US" sz="3400" b="1" err="1">
                <a:solidFill>
                  <a:schemeClr val="tx2"/>
                </a:solidFill>
              </a:rPr>
              <a:t>Talouden</a:t>
            </a:r>
            <a:r>
              <a:rPr lang="en-US" sz="3400" b="1">
                <a:solidFill>
                  <a:schemeClr val="tx2"/>
                </a:solidFill>
              </a:rPr>
              <a:t> </a:t>
            </a:r>
            <a:r>
              <a:rPr lang="en-US" sz="3400" b="1" err="1">
                <a:solidFill>
                  <a:schemeClr val="tx2"/>
                </a:solidFill>
              </a:rPr>
              <a:t>perusta</a:t>
            </a:r>
            <a:r>
              <a:rPr lang="en-US" sz="3400" b="1">
                <a:solidFill>
                  <a:schemeClr val="tx2"/>
                </a:solidFill>
              </a:rPr>
              <a:t> </a:t>
            </a:r>
            <a:r>
              <a:rPr lang="en-US" sz="3400" b="1" err="1">
                <a:solidFill>
                  <a:schemeClr val="tx2"/>
                </a:solidFill>
              </a:rPr>
              <a:t>rakoilee</a:t>
            </a:r>
            <a:endParaRPr lang="fi-FI" sz="3400" b="1">
              <a:solidFill>
                <a:schemeClr val="tx2"/>
              </a:solidFill>
            </a:endParaRPr>
          </a:p>
        </p:txBody>
      </p:sp>
      <p:sp>
        <p:nvSpPr>
          <p:cNvPr id="21" name="Otsikko 1">
            <a:extLst>
              <a:ext uri="{FF2B5EF4-FFF2-40B4-BE49-F238E27FC236}">
                <a16:creationId xmlns:a16="http://schemas.microsoft.com/office/drawing/2014/main" id="{3C8E99E8-FB77-DD98-2166-0CA03B935503}"/>
              </a:ext>
            </a:extLst>
          </p:cNvPr>
          <p:cNvSpPr txBox="1">
            <a:spLocks/>
          </p:cNvSpPr>
          <p:nvPr/>
        </p:nvSpPr>
        <p:spPr>
          <a:xfrm>
            <a:off x="7164281" y="5036907"/>
            <a:ext cx="3555562" cy="1632181"/>
          </a:xfrm>
          <a:prstGeom prst="rect">
            <a:avLst/>
          </a:prstGeom>
        </p:spPr>
        <p:txBody>
          <a:bodyPr anchor="t"/>
          <a:lstStyle>
            <a:lvl1pPr algn="l" defTabSz="609585" rtl="0" eaLnBrk="1" latinLnBrk="0" hangingPunct="1">
              <a:spcBef>
                <a:spcPct val="0"/>
              </a:spcBef>
              <a:buNone/>
              <a:defRPr sz="3200" b="0" i="0" kern="1200">
                <a:solidFill>
                  <a:schemeClr val="tx1"/>
                </a:solidFill>
                <a:latin typeface="+mj-lt"/>
                <a:ea typeface="+mj-ea"/>
                <a:cs typeface="Arial Black"/>
              </a:defRPr>
            </a:lvl1pPr>
          </a:lstStyle>
          <a:p>
            <a:pPr algn="r" fontAlgn="auto">
              <a:lnSpc>
                <a:spcPct val="80000"/>
              </a:lnSpc>
              <a:spcAft>
                <a:spcPts val="0"/>
              </a:spcAft>
            </a:pPr>
            <a:r>
              <a:rPr lang="en-US" sz="3400" b="1" err="1">
                <a:solidFill>
                  <a:schemeClr val="tx2"/>
                </a:solidFill>
              </a:rPr>
              <a:t>Kilpailu</a:t>
            </a:r>
            <a:r>
              <a:rPr lang="en-US" sz="3400" b="1">
                <a:solidFill>
                  <a:schemeClr val="tx2"/>
                </a:solidFill>
              </a:rPr>
              <a:t> </a:t>
            </a:r>
            <a:r>
              <a:rPr lang="en-US" sz="3400" b="1" err="1">
                <a:solidFill>
                  <a:schemeClr val="tx2"/>
                </a:solidFill>
              </a:rPr>
              <a:t>digivallasta</a:t>
            </a:r>
            <a:r>
              <a:rPr lang="en-US" sz="3400" b="1">
                <a:solidFill>
                  <a:schemeClr val="tx2"/>
                </a:solidFill>
              </a:rPr>
              <a:t> </a:t>
            </a:r>
            <a:r>
              <a:rPr lang="en-US" sz="3400" b="1" err="1">
                <a:solidFill>
                  <a:schemeClr val="tx2"/>
                </a:solidFill>
              </a:rPr>
              <a:t>kiihtyy</a:t>
            </a:r>
            <a:endParaRPr lang="fi-FI" sz="3400" b="1">
              <a:solidFill>
                <a:schemeClr val="tx2"/>
              </a:solidFill>
            </a:endParaRPr>
          </a:p>
        </p:txBody>
      </p:sp>
      <p:sp>
        <p:nvSpPr>
          <p:cNvPr id="22" name="Otsikko 1">
            <a:extLst>
              <a:ext uri="{FF2B5EF4-FFF2-40B4-BE49-F238E27FC236}">
                <a16:creationId xmlns:a16="http://schemas.microsoft.com/office/drawing/2014/main" id="{D69852F0-4885-8787-ADDF-849F14F1AC98}"/>
              </a:ext>
            </a:extLst>
          </p:cNvPr>
          <p:cNvSpPr txBox="1">
            <a:spLocks/>
          </p:cNvSpPr>
          <p:nvPr/>
        </p:nvSpPr>
        <p:spPr>
          <a:xfrm>
            <a:off x="1415933" y="4687719"/>
            <a:ext cx="3333621" cy="324774"/>
          </a:xfrm>
          <a:prstGeom prst="rect">
            <a:avLst/>
          </a:prstGeom>
        </p:spPr>
        <p:txBody>
          <a:bodyPr anchor="t"/>
          <a:lstStyle>
            <a:lvl1pPr algn="l" defTabSz="609585" rtl="0" eaLnBrk="1" latinLnBrk="0" hangingPunct="1">
              <a:spcBef>
                <a:spcPct val="0"/>
              </a:spcBef>
              <a:buNone/>
              <a:defRPr sz="3200" b="0" i="0" kern="1200">
                <a:solidFill>
                  <a:schemeClr val="tx1"/>
                </a:solidFill>
                <a:latin typeface="+mj-lt"/>
                <a:ea typeface="+mj-ea"/>
                <a:cs typeface="Arial Black"/>
              </a:defRPr>
            </a:lvl1pPr>
          </a:lstStyle>
          <a:p>
            <a:pPr fontAlgn="auto">
              <a:lnSpc>
                <a:spcPct val="90000"/>
              </a:lnSpc>
              <a:spcAft>
                <a:spcPts val="0"/>
              </a:spcAft>
            </a:pPr>
            <a:r>
              <a:rPr lang="en-US" sz="1800">
                <a:solidFill>
                  <a:schemeClr val="tx2"/>
                </a:solidFill>
              </a:rPr>
              <a:t>TALOUS</a:t>
            </a:r>
            <a:endParaRPr lang="fi-FI" sz="1800">
              <a:solidFill>
                <a:schemeClr val="tx2"/>
              </a:solidFill>
            </a:endParaRPr>
          </a:p>
        </p:txBody>
      </p:sp>
      <p:sp>
        <p:nvSpPr>
          <p:cNvPr id="23" name="Otsikko 1">
            <a:extLst>
              <a:ext uri="{FF2B5EF4-FFF2-40B4-BE49-F238E27FC236}">
                <a16:creationId xmlns:a16="http://schemas.microsoft.com/office/drawing/2014/main" id="{C4E9E98E-2E5E-6F8B-98E5-69D3AB17693E}"/>
              </a:ext>
            </a:extLst>
          </p:cNvPr>
          <p:cNvSpPr txBox="1">
            <a:spLocks/>
          </p:cNvSpPr>
          <p:nvPr/>
        </p:nvSpPr>
        <p:spPr>
          <a:xfrm>
            <a:off x="1415933" y="549275"/>
            <a:ext cx="3333621" cy="324774"/>
          </a:xfrm>
          <a:prstGeom prst="rect">
            <a:avLst/>
          </a:prstGeom>
        </p:spPr>
        <p:txBody>
          <a:bodyPr anchor="t"/>
          <a:lstStyle>
            <a:lvl1pPr algn="l" defTabSz="609585" rtl="0" eaLnBrk="1" latinLnBrk="0" hangingPunct="1">
              <a:spcBef>
                <a:spcPct val="0"/>
              </a:spcBef>
              <a:buNone/>
              <a:defRPr sz="3200" b="0" i="0" kern="1200">
                <a:solidFill>
                  <a:schemeClr val="tx1"/>
                </a:solidFill>
                <a:latin typeface="+mj-lt"/>
                <a:ea typeface="+mj-ea"/>
                <a:cs typeface="Arial Black"/>
              </a:defRPr>
            </a:lvl1pPr>
          </a:lstStyle>
          <a:p>
            <a:pPr fontAlgn="auto">
              <a:lnSpc>
                <a:spcPct val="90000"/>
              </a:lnSpc>
              <a:spcAft>
                <a:spcPts val="0"/>
              </a:spcAft>
            </a:pPr>
            <a:r>
              <a:rPr lang="en-US" sz="1800">
                <a:solidFill>
                  <a:schemeClr val="tx2"/>
                </a:solidFill>
              </a:rPr>
              <a:t>IHMISET</a:t>
            </a:r>
            <a:endParaRPr lang="fi-FI" sz="1800">
              <a:solidFill>
                <a:schemeClr val="tx2"/>
              </a:solidFill>
            </a:endParaRPr>
          </a:p>
        </p:txBody>
      </p:sp>
      <p:sp>
        <p:nvSpPr>
          <p:cNvPr id="24" name="Otsikko 1">
            <a:extLst>
              <a:ext uri="{FF2B5EF4-FFF2-40B4-BE49-F238E27FC236}">
                <a16:creationId xmlns:a16="http://schemas.microsoft.com/office/drawing/2014/main" id="{F09EBA4D-DB5B-F4B7-9F27-E1FE757306BD}"/>
              </a:ext>
            </a:extLst>
          </p:cNvPr>
          <p:cNvSpPr txBox="1">
            <a:spLocks/>
          </p:cNvSpPr>
          <p:nvPr/>
        </p:nvSpPr>
        <p:spPr>
          <a:xfrm>
            <a:off x="7386222" y="549275"/>
            <a:ext cx="3333621" cy="324774"/>
          </a:xfrm>
          <a:prstGeom prst="rect">
            <a:avLst/>
          </a:prstGeom>
        </p:spPr>
        <p:txBody>
          <a:bodyPr anchor="t"/>
          <a:lstStyle>
            <a:lvl1pPr algn="l" defTabSz="609585" rtl="0" eaLnBrk="1" latinLnBrk="0" hangingPunct="1">
              <a:spcBef>
                <a:spcPct val="0"/>
              </a:spcBef>
              <a:buNone/>
              <a:defRPr sz="3200" b="0" i="0" kern="1200">
                <a:solidFill>
                  <a:schemeClr val="tx1"/>
                </a:solidFill>
                <a:latin typeface="+mj-lt"/>
                <a:ea typeface="+mj-ea"/>
                <a:cs typeface="Arial Black"/>
              </a:defRPr>
            </a:lvl1pPr>
          </a:lstStyle>
          <a:p>
            <a:pPr algn="r" fontAlgn="auto">
              <a:lnSpc>
                <a:spcPct val="90000"/>
              </a:lnSpc>
              <a:spcAft>
                <a:spcPts val="0"/>
              </a:spcAft>
            </a:pPr>
            <a:r>
              <a:rPr lang="en-US" sz="1800">
                <a:solidFill>
                  <a:schemeClr val="tx2"/>
                </a:solidFill>
              </a:rPr>
              <a:t>VALTA</a:t>
            </a:r>
            <a:endParaRPr lang="fi-FI" sz="1800">
              <a:solidFill>
                <a:schemeClr val="tx2"/>
              </a:solidFill>
            </a:endParaRPr>
          </a:p>
        </p:txBody>
      </p:sp>
      <p:sp>
        <p:nvSpPr>
          <p:cNvPr id="25" name="Otsikko 1">
            <a:extLst>
              <a:ext uri="{FF2B5EF4-FFF2-40B4-BE49-F238E27FC236}">
                <a16:creationId xmlns:a16="http://schemas.microsoft.com/office/drawing/2014/main" id="{50D8E137-02AB-9BA8-56DC-855EE93FC84C}"/>
              </a:ext>
            </a:extLst>
          </p:cNvPr>
          <p:cNvSpPr txBox="1">
            <a:spLocks/>
          </p:cNvSpPr>
          <p:nvPr/>
        </p:nvSpPr>
        <p:spPr>
          <a:xfrm>
            <a:off x="7386222" y="4620395"/>
            <a:ext cx="3333621" cy="324774"/>
          </a:xfrm>
          <a:prstGeom prst="rect">
            <a:avLst/>
          </a:prstGeom>
        </p:spPr>
        <p:txBody>
          <a:bodyPr anchor="t"/>
          <a:lstStyle>
            <a:lvl1pPr algn="l" defTabSz="609585" rtl="0" eaLnBrk="1" latinLnBrk="0" hangingPunct="1">
              <a:spcBef>
                <a:spcPct val="0"/>
              </a:spcBef>
              <a:buNone/>
              <a:defRPr sz="3200" b="0" i="0" kern="1200">
                <a:solidFill>
                  <a:schemeClr val="tx1"/>
                </a:solidFill>
                <a:latin typeface="+mj-lt"/>
                <a:ea typeface="+mj-ea"/>
                <a:cs typeface="Arial Black"/>
              </a:defRPr>
            </a:lvl1pPr>
          </a:lstStyle>
          <a:p>
            <a:pPr algn="r" fontAlgn="auto">
              <a:lnSpc>
                <a:spcPct val="90000"/>
              </a:lnSpc>
              <a:spcAft>
                <a:spcPts val="0"/>
              </a:spcAft>
            </a:pPr>
            <a:r>
              <a:rPr lang="en-US" sz="1800">
                <a:solidFill>
                  <a:schemeClr val="tx2"/>
                </a:solidFill>
              </a:rPr>
              <a:t>TEKNOLOGIA</a:t>
            </a:r>
            <a:endParaRPr lang="fi-FI" sz="1800">
              <a:solidFill>
                <a:schemeClr val="tx2"/>
              </a:solidFill>
            </a:endParaRPr>
          </a:p>
        </p:txBody>
      </p:sp>
      <p:grpSp>
        <p:nvGrpSpPr>
          <p:cNvPr id="35" name="Group 34">
            <a:extLst>
              <a:ext uri="{FF2B5EF4-FFF2-40B4-BE49-F238E27FC236}">
                <a16:creationId xmlns:a16="http://schemas.microsoft.com/office/drawing/2014/main" id="{A90B6D20-C86A-BC08-7A13-0B947D1EB9A5}"/>
              </a:ext>
            </a:extLst>
          </p:cNvPr>
          <p:cNvGrpSpPr/>
          <p:nvPr/>
        </p:nvGrpSpPr>
        <p:grpSpPr>
          <a:xfrm>
            <a:off x="525809" y="115411"/>
            <a:ext cx="10730588" cy="6448906"/>
            <a:chOff x="1012055" y="407636"/>
            <a:chExt cx="9758095" cy="5864455"/>
          </a:xfrm>
        </p:grpSpPr>
        <p:sp>
          <p:nvSpPr>
            <p:cNvPr id="2" name="Block Arc 1">
              <a:extLst>
                <a:ext uri="{FF2B5EF4-FFF2-40B4-BE49-F238E27FC236}">
                  <a16:creationId xmlns:a16="http://schemas.microsoft.com/office/drawing/2014/main" id="{0369B540-1D79-147C-B761-CC7C8CE7BC54}"/>
                </a:ext>
              </a:extLst>
            </p:cNvPr>
            <p:cNvSpPr/>
            <p:nvPr/>
          </p:nvSpPr>
          <p:spPr>
            <a:xfrm rot="169534">
              <a:off x="3322729" y="583453"/>
              <a:ext cx="5443870" cy="5443870"/>
            </a:xfrm>
            <a:prstGeom prst="blockArc">
              <a:avLst>
                <a:gd name="adj1" fmla="val 10800000"/>
                <a:gd name="adj2" fmla="val 16158137"/>
                <a:gd name="adj3" fmla="val 25398"/>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solidFill>
                  <a:schemeClr val="tx1"/>
                </a:solidFill>
              </a:endParaRPr>
            </a:p>
          </p:txBody>
        </p:sp>
        <p:sp>
          <p:nvSpPr>
            <p:cNvPr id="3" name="Block Arc 2">
              <a:extLst>
                <a:ext uri="{FF2B5EF4-FFF2-40B4-BE49-F238E27FC236}">
                  <a16:creationId xmlns:a16="http://schemas.microsoft.com/office/drawing/2014/main" id="{24BBEA4B-2FC0-85D5-D26B-BDCED5B04712}"/>
                </a:ext>
              </a:extLst>
            </p:cNvPr>
            <p:cNvSpPr/>
            <p:nvPr/>
          </p:nvSpPr>
          <p:spPr>
            <a:xfrm rot="5833918">
              <a:off x="3402681" y="508836"/>
              <a:ext cx="5443870" cy="5443870"/>
            </a:xfrm>
            <a:prstGeom prst="blockArc">
              <a:avLst>
                <a:gd name="adj1" fmla="val 10800000"/>
                <a:gd name="adj2" fmla="val 16158137"/>
                <a:gd name="adj3" fmla="val 25398"/>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solidFill>
                  <a:schemeClr val="tx1"/>
                </a:solidFill>
              </a:endParaRPr>
            </a:p>
          </p:txBody>
        </p:sp>
        <p:sp>
          <p:nvSpPr>
            <p:cNvPr id="5" name="Block Arc 4">
              <a:extLst>
                <a:ext uri="{FF2B5EF4-FFF2-40B4-BE49-F238E27FC236}">
                  <a16:creationId xmlns:a16="http://schemas.microsoft.com/office/drawing/2014/main" id="{FE2A26B7-0285-1258-DC8E-5F41591E12CF}"/>
                </a:ext>
              </a:extLst>
            </p:cNvPr>
            <p:cNvSpPr/>
            <p:nvPr/>
          </p:nvSpPr>
          <p:spPr>
            <a:xfrm rot="11058695">
              <a:off x="3489815" y="828221"/>
              <a:ext cx="5443870" cy="5443870"/>
            </a:xfrm>
            <a:prstGeom prst="blockArc">
              <a:avLst>
                <a:gd name="adj1" fmla="val 10800000"/>
                <a:gd name="adj2" fmla="val 16158137"/>
                <a:gd name="adj3" fmla="val 25398"/>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solidFill>
                  <a:schemeClr val="tx1"/>
                </a:solidFill>
              </a:endParaRPr>
            </a:p>
          </p:txBody>
        </p:sp>
        <p:sp>
          <p:nvSpPr>
            <p:cNvPr id="7" name="Block Arc 6">
              <a:extLst>
                <a:ext uri="{FF2B5EF4-FFF2-40B4-BE49-F238E27FC236}">
                  <a16:creationId xmlns:a16="http://schemas.microsoft.com/office/drawing/2014/main" id="{B08D1687-6622-3E1A-64F6-933E5CEE9EB2}"/>
                </a:ext>
              </a:extLst>
            </p:cNvPr>
            <p:cNvSpPr/>
            <p:nvPr/>
          </p:nvSpPr>
          <p:spPr>
            <a:xfrm rot="16358861">
              <a:off x="3216733" y="794477"/>
              <a:ext cx="5443870" cy="5443870"/>
            </a:xfrm>
            <a:prstGeom prst="blockArc">
              <a:avLst>
                <a:gd name="adj1" fmla="val 10800000"/>
                <a:gd name="adj2" fmla="val 16158137"/>
                <a:gd name="adj3" fmla="val 25398"/>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solidFill>
                  <a:schemeClr val="tx1"/>
                </a:solidFill>
              </a:endParaRPr>
            </a:p>
          </p:txBody>
        </p:sp>
        <p:sp>
          <p:nvSpPr>
            <p:cNvPr id="9" name="Oval 8">
              <a:extLst>
                <a:ext uri="{FF2B5EF4-FFF2-40B4-BE49-F238E27FC236}">
                  <a16:creationId xmlns:a16="http://schemas.microsoft.com/office/drawing/2014/main" id="{23649ED4-DFD0-EE7B-BB6D-305E8D01E357}"/>
                </a:ext>
              </a:extLst>
            </p:cNvPr>
            <p:cNvSpPr/>
            <p:nvPr/>
          </p:nvSpPr>
          <p:spPr>
            <a:xfrm>
              <a:off x="4900063" y="2286314"/>
              <a:ext cx="2381692" cy="238169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4" name="Oval 3">
              <a:extLst>
                <a:ext uri="{FF2B5EF4-FFF2-40B4-BE49-F238E27FC236}">
                  <a16:creationId xmlns:a16="http://schemas.microsoft.com/office/drawing/2014/main" id="{4D82CB97-34A1-A9E1-09E3-591F74225246}"/>
                </a:ext>
              </a:extLst>
            </p:cNvPr>
            <p:cNvSpPr/>
            <p:nvPr/>
          </p:nvSpPr>
          <p:spPr>
            <a:xfrm>
              <a:off x="3488926" y="3187087"/>
              <a:ext cx="257453" cy="2574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10" name="Oval 9">
              <a:extLst>
                <a:ext uri="{FF2B5EF4-FFF2-40B4-BE49-F238E27FC236}">
                  <a16:creationId xmlns:a16="http://schemas.microsoft.com/office/drawing/2014/main" id="{CED4496E-EC0D-DFD3-E513-46BD5001FB0D}"/>
                </a:ext>
              </a:extLst>
            </p:cNvPr>
            <p:cNvSpPr/>
            <p:nvPr/>
          </p:nvSpPr>
          <p:spPr>
            <a:xfrm>
              <a:off x="6126334" y="1036471"/>
              <a:ext cx="257453" cy="2574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11" name="Oval 10">
              <a:extLst>
                <a:ext uri="{FF2B5EF4-FFF2-40B4-BE49-F238E27FC236}">
                  <a16:creationId xmlns:a16="http://schemas.microsoft.com/office/drawing/2014/main" id="{BDFD5BAF-BA8A-F898-27FB-BD55B082A3AB}"/>
                </a:ext>
              </a:extLst>
            </p:cNvPr>
            <p:cNvSpPr/>
            <p:nvPr/>
          </p:nvSpPr>
          <p:spPr>
            <a:xfrm>
              <a:off x="8436744" y="3480789"/>
              <a:ext cx="257453" cy="2574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12" name="Oval 11">
              <a:extLst>
                <a:ext uri="{FF2B5EF4-FFF2-40B4-BE49-F238E27FC236}">
                  <a16:creationId xmlns:a16="http://schemas.microsoft.com/office/drawing/2014/main" id="{52CA7473-3E36-C813-F78C-D7121A0EC49B}"/>
                </a:ext>
              </a:extLst>
            </p:cNvPr>
            <p:cNvSpPr/>
            <p:nvPr/>
          </p:nvSpPr>
          <p:spPr>
            <a:xfrm>
              <a:off x="5835587" y="5551507"/>
              <a:ext cx="257453" cy="2574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13" name="Oval 12">
              <a:extLst>
                <a:ext uri="{FF2B5EF4-FFF2-40B4-BE49-F238E27FC236}">
                  <a16:creationId xmlns:a16="http://schemas.microsoft.com/office/drawing/2014/main" id="{43604FA2-9311-C103-A699-05CFB407826C}"/>
                </a:ext>
              </a:extLst>
            </p:cNvPr>
            <p:cNvSpPr/>
            <p:nvPr/>
          </p:nvSpPr>
          <p:spPr>
            <a:xfrm>
              <a:off x="7198476" y="2898437"/>
              <a:ext cx="257453" cy="2574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14" name="Oval 13">
              <a:extLst>
                <a:ext uri="{FF2B5EF4-FFF2-40B4-BE49-F238E27FC236}">
                  <a16:creationId xmlns:a16="http://schemas.microsoft.com/office/drawing/2014/main" id="{0DDAEC22-36A1-1E4B-77C9-3DD42CBB8B1F}"/>
                </a:ext>
              </a:extLst>
            </p:cNvPr>
            <p:cNvSpPr/>
            <p:nvPr/>
          </p:nvSpPr>
          <p:spPr>
            <a:xfrm>
              <a:off x="6448889" y="4570524"/>
              <a:ext cx="257453" cy="2574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15" name="Oval 14">
              <a:extLst>
                <a:ext uri="{FF2B5EF4-FFF2-40B4-BE49-F238E27FC236}">
                  <a16:creationId xmlns:a16="http://schemas.microsoft.com/office/drawing/2014/main" id="{CB31C035-C56D-6754-A264-E013AAAB7494}"/>
                </a:ext>
              </a:extLst>
            </p:cNvPr>
            <p:cNvSpPr/>
            <p:nvPr/>
          </p:nvSpPr>
          <p:spPr>
            <a:xfrm>
              <a:off x="5285175" y="4478790"/>
              <a:ext cx="257453" cy="2574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16" name="Oval 15">
              <a:extLst>
                <a:ext uri="{FF2B5EF4-FFF2-40B4-BE49-F238E27FC236}">
                  <a16:creationId xmlns:a16="http://schemas.microsoft.com/office/drawing/2014/main" id="{550C8B17-8740-F6C1-DCF6-B6CC4DE90B52}"/>
                </a:ext>
              </a:extLst>
            </p:cNvPr>
            <p:cNvSpPr/>
            <p:nvPr/>
          </p:nvSpPr>
          <p:spPr>
            <a:xfrm>
              <a:off x="4788018" y="2747651"/>
              <a:ext cx="257453" cy="25745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26" name="Otsikko 1">
              <a:extLst>
                <a:ext uri="{FF2B5EF4-FFF2-40B4-BE49-F238E27FC236}">
                  <a16:creationId xmlns:a16="http://schemas.microsoft.com/office/drawing/2014/main" id="{63F167E3-1DE0-90A1-2427-2474B99149D1}"/>
                </a:ext>
              </a:extLst>
            </p:cNvPr>
            <p:cNvSpPr txBox="1">
              <a:spLocks/>
            </p:cNvSpPr>
            <p:nvPr/>
          </p:nvSpPr>
          <p:spPr>
            <a:xfrm>
              <a:off x="2756460" y="2556036"/>
              <a:ext cx="2072991" cy="324774"/>
            </a:xfrm>
            <a:prstGeom prst="rect">
              <a:avLst/>
            </a:prstGeom>
          </p:spPr>
          <p:txBody>
            <a:bodyPr anchor="t"/>
            <a:lstStyle>
              <a:lvl1pPr algn="l" defTabSz="609585" rtl="0" eaLnBrk="1" latinLnBrk="0" hangingPunct="1">
                <a:spcBef>
                  <a:spcPct val="0"/>
                </a:spcBef>
                <a:buNone/>
                <a:defRPr sz="3200" b="0" i="0" kern="1200">
                  <a:solidFill>
                    <a:schemeClr val="tx1"/>
                  </a:solidFill>
                  <a:latin typeface="+mj-lt"/>
                  <a:ea typeface="+mj-ea"/>
                  <a:cs typeface="Arial Black"/>
                </a:defRPr>
              </a:lvl1pPr>
            </a:lstStyle>
            <a:p>
              <a:pPr algn="r" fontAlgn="auto">
                <a:lnSpc>
                  <a:spcPct val="90000"/>
                </a:lnSpc>
                <a:spcAft>
                  <a:spcPts val="0"/>
                </a:spcAft>
              </a:pPr>
              <a:r>
                <a:rPr lang="en-US" sz="1800" b="1" i="1" err="1">
                  <a:solidFill>
                    <a:schemeClr val="tx2"/>
                  </a:solidFill>
                  <a:latin typeface="+mn-lt"/>
                </a:rPr>
                <a:t>Kuormituksen</a:t>
              </a:r>
              <a:r>
                <a:rPr lang="en-US" sz="1800" b="1" i="1">
                  <a:solidFill>
                    <a:schemeClr val="tx2"/>
                  </a:solidFill>
                  <a:latin typeface="+mn-lt"/>
                </a:rPr>
                <a:t> </a:t>
              </a:r>
              <a:r>
                <a:rPr lang="en-US" sz="1800" b="1" i="1" err="1">
                  <a:solidFill>
                    <a:schemeClr val="tx2"/>
                  </a:solidFill>
                  <a:latin typeface="+mn-lt"/>
                </a:rPr>
                <a:t>kierre</a:t>
              </a:r>
              <a:endParaRPr lang="fi-FI" sz="1800" b="1" i="1">
                <a:solidFill>
                  <a:schemeClr val="tx2"/>
                </a:solidFill>
                <a:latin typeface="+mn-lt"/>
              </a:endParaRPr>
            </a:p>
          </p:txBody>
        </p:sp>
        <p:sp>
          <p:nvSpPr>
            <p:cNvPr id="27" name="Otsikko 1">
              <a:extLst>
                <a:ext uri="{FF2B5EF4-FFF2-40B4-BE49-F238E27FC236}">
                  <a16:creationId xmlns:a16="http://schemas.microsoft.com/office/drawing/2014/main" id="{151108B2-A816-CB30-2233-74119C40C775}"/>
                </a:ext>
              </a:extLst>
            </p:cNvPr>
            <p:cNvSpPr txBox="1">
              <a:spLocks/>
            </p:cNvSpPr>
            <p:nvPr/>
          </p:nvSpPr>
          <p:spPr>
            <a:xfrm>
              <a:off x="1012055" y="3011013"/>
              <a:ext cx="2439195" cy="324774"/>
            </a:xfrm>
            <a:prstGeom prst="rect">
              <a:avLst/>
            </a:prstGeom>
          </p:spPr>
          <p:txBody>
            <a:bodyPr anchor="t"/>
            <a:lstStyle>
              <a:lvl1pPr algn="l" defTabSz="609585" rtl="0" eaLnBrk="1" latinLnBrk="0" hangingPunct="1">
                <a:spcBef>
                  <a:spcPct val="0"/>
                </a:spcBef>
                <a:buNone/>
                <a:defRPr sz="3200" b="0" i="0" kern="1200">
                  <a:solidFill>
                    <a:schemeClr val="tx1"/>
                  </a:solidFill>
                  <a:latin typeface="+mj-lt"/>
                  <a:ea typeface="+mj-ea"/>
                  <a:cs typeface="Arial Black"/>
                </a:defRPr>
              </a:lvl1pPr>
            </a:lstStyle>
            <a:p>
              <a:pPr algn="r" fontAlgn="auto">
                <a:lnSpc>
                  <a:spcPct val="90000"/>
                </a:lnSpc>
                <a:spcAft>
                  <a:spcPts val="0"/>
                </a:spcAft>
              </a:pPr>
              <a:r>
                <a:rPr lang="en-US" sz="1800" b="1" i="1" err="1">
                  <a:solidFill>
                    <a:schemeClr val="tx2"/>
                  </a:solidFill>
                  <a:latin typeface="+mn-lt"/>
                </a:rPr>
                <a:t>Huoltosuhteen</a:t>
              </a:r>
              <a:r>
                <a:rPr lang="en-US" sz="1800" b="1" i="1">
                  <a:solidFill>
                    <a:schemeClr val="tx2"/>
                  </a:solidFill>
                  <a:latin typeface="+mn-lt"/>
                </a:rPr>
                <a:t> </a:t>
              </a:r>
              <a:r>
                <a:rPr lang="en-US" sz="1800" b="1" i="1" err="1">
                  <a:solidFill>
                    <a:schemeClr val="tx2"/>
                  </a:solidFill>
                  <a:latin typeface="+mn-lt"/>
                </a:rPr>
                <a:t>heikkeneminen</a:t>
              </a:r>
              <a:endParaRPr lang="fi-FI" sz="1800" b="1" i="1">
                <a:solidFill>
                  <a:schemeClr val="tx2"/>
                </a:solidFill>
                <a:latin typeface="+mn-lt"/>
              </a:endParaRPr>
            </a:p>
          </p:txBody>
        </p:sp>
        <p:sp>
          <p:nvSpPr>
            <p:cNvPr id="28" name="Otsikko 1">
              <a:extLst>
                <a:ext uri="{FF2B5EF4-FFF2-40B4-BE49-F238E27FC236}">
                  <a16:creationId xmlns:a16="http://schemas.microsoft.com/office/drawing/2014/main" id="{4F37DCF4-BF1F-D4F8-2FE9-9B6174FC7800}"/>
                </a:ext>
              </a:extLst>
            </p:cNvPr>
            <p:cNvSpPr txBox="1">
              <a:spLocks/>
            </p:cNvSpPr>
            <p:nvPr/>
          </p:nvSpPr>
          <p:spPr>
            <a:xfrm>
              <a:off x="5221552" y="407636"/>
              <a:ext cx="2072991" cy="324774"/>
            </a:xfrm>
            <a:prstGeom prst="rect">
              <a:avLst/>
            </a:prstGeom>
          </p:spPr>
          <p:txBody>
            <a:bodyPr anchor="t"/>
            <a:lstStyle>
              <a:lvl1pPr algn="l" defTabSz="609585" rtl="0" eaLnBrk="1" latinLnBrk="0" hangingPunct="1">
                <a:spcBef>
                  <a:spcPct val="0"/>
                </a:spcBef>
                <a:buNone/>
                <a:defRPr sz="3200" b="0" i="0" kern="1200">
                  <a:solidFill>
                    <a:schemeClr val="tx1"/>
                  </a:solidFill>
                  <a:latin typeface="+mj-lt"/>
                  <a:ea typeface="+mj-ea"/>
                  <a:cs typeface="Arial Black"/>
                </a:defRPr>
              </a:lvl1pPr>
            </a:lstStyle>
            <a:p>
              <a:pPr algn="ctr" fontAlgn="auto">
                <a:lnSpc>
                  <a:spcPct val="90000"/>
                </a:lnSpc>
                <a:spcAft>
                  <a:spcPts val="0"/>
                </a:spcAft>
              </a:pPr>
              <a:r>
                <a:rPr lang="en-US" sz="1800" b="1" i="1" err="1">
                  <a:solidFill>
                    <a:schemeClr val="tx2"/>
                  </a:solidFill>
                  <a:latin typeface="+mn-lt"/>
                </a:rPr>
                <a:t>Luottamuksen</a:t>
              </a:r>
              <a:r>
                <a:rPr lang="en-US" sz="1800" b="1" i="1">
                  <a:solidFill>
                    <a:schemeClr val="tx2"/>
                  </a:solidFill>
                  <a:latin typeface="+mn-lt"/>
                </a:rPr>
                <a:t> </a:t>
              </a:r>
              <a:r>
                <a:rPr lang="en-US" sz="1800" b="1" i="1" err="1">
                  <a:solidFill>
                    <a:schemeClr val="tx2"/>
                  </a:solidFill>
                  <a:latin typeface="+mn-lt"/>
                </a:rPr>
                <a:t>rapautuminen</a:t>
              </a:r>
              <a:endParaRPr lang="fi-FI" sz="1800" b="1" i="1">
                <a:solidFill>
                  <a:schemeClr val="tx2"/>
                </a:solidFill>
                <a:latin typeface="+mn-lt"/>
              </a:endParaRPr>
            </a:p>
          </p:txBody>
        </p:sp>
        <p:sp>
          <p:nvSpPr>
            <p:cNvPr id="29" name="Otsikko 1">
              <a:extLst>
                <a:ext uri="{FF2B5EF4-FFF2-40B4-BE49-F238E27FC236}">
                  <a16:creationId xmlns:a16="http://schemas.microsoft.com/office/drawing/2014/main" id="{51F72AE5-63C0-0D0C-1C78-AC3E84055A5F}"/>
                </a:ext>
              </a:extLst>
            </p:cNvPr>
            <p:cNvSpPr txBox="1">
              <a:spLocks/>
            </p:cNvSpPr>
            <p:nvPr/>
          </p:nvSpPr>
          <p:spPr>
            <a:xfrm>
              <a:off x="7476642" y="2686117"/>
              <a:ext cx="2072991" cy="324774"/>
            </a:xfrm>
            <a:prstGeom prst="rect">
              <a:avLst/>
            </a:prstGeom>
          </p:spPr>
          <p:txBody>
            <a:bodyPr anchor="t"/>
            <a:lstStyle>
              <a:lvl1pPr algn="l" defTabSz="609585" rtl="0" eaLnBrk="1" latinLnBrk="0" hangingPunct="1">
                <a:spcBef>
                  <a:spcPct val="0"/>
                </a:spcBef>
                <a:buNone/>
                <a:defRPr sz="3200" b="0" i="0" kern="1200">
                  <a:solidFill>
                    <a:schemeClr val="tx1"/>
                  </a:solidFill>
                  <a:latin typeface="+mj-lt"/>
                  <a:ea typeface="+mj-ea"/>
                  <a:cs typeface="Arial Black"/>
                </a:defRPr>
              </a:lvl1pPr>
            </a:lstStyle>
            <a:p>
              <a:pPr fontAlgn="auto">
                <a:lnSpc>
                  <a:spcPct val="90000"/>
                </a:lnSpc>
                <a:spcAft>
                  <a:spcPts val="0"/>
                </a:spcAft>
              </a:pPr>
              <a:r>
                <a:rPr lang="en-US" sz="1800" b="1" i="1" err="1">
                  <a:solidFill>
                    <a:schemeClr val="tx2"/>
                  </a:solidFill>
                  <a:latin typeface="+mn-lt"/>
                </a:rPr>
                <a:t>Lyhytjänteinen</a:t>
              </a:r>
              <a:r>
                <a:rPr lang="en-US" sz="1800" b="1" i="1">
                  <a:solidFill>
                    <a:schemeClr val="tx2"/>
                  </a:solidFill>
                  <a:latin typeface="+mn-lt"/>
                </a:rPr>
                <a:t> </a:t>
              </a:r>
              <a:r>
                <a:rPr lang="en-US" sz="1800" b="1" i="1" err="1">
                  <a:solidFill>
                    <a:schemeClr val="tx2"/>
                  </a:solidFill>
                  <a:latin typeface="+mn-lt"/>
                </a:rPr>
                <a:t>päätöksenteko</a:t>
              </a:r>
              <a:endParaRPr lang="fi-FI" sz="1800" b="1" i="1">
                <a:solidFill>
                  <a:schemeClr val="tx2"/>
                </a:solidFill>
                <a:latin typeface="+mn-lt"/>
              </a:endParaRPr>
            </a:p>
          </p:txBody>
        </p:sp>
        <p:sp>
          <p:nvSpPr>
            <p:cNvPr id="30" name="Otsikko 1">
              <a:extLst>
                <a:ext uri="{FF2B5EF4-FFF2-40B4-BE49-F238E27FC236}">
                  <a16:creationId xmlns:a16="http://schemas.microsoft.com/office/drawing/2014/main" id="{04720276-1752-D91F-06F8-3CA789833A45}"/>
                </a:ext>
              </a:extLst>
            </p:cNvPr>
            <p:cNvSpPr txBox="1">
              <a:spLocks/>
            </p:cNvSpPr>
            <p:nvPr/>
          </p:nvSpPr>
          <p:spPr>
            <a:xfrm>
              <a:off x="8697159" y="3324689"/>
              <a:ext cx="2072991" cy="324774"/>
            </a:xfrm>
            <a:prstGeom prst="rect">
              <a:avLst/>
            </a:prstGeom>
          </p:spPr>
          <p:txBody>
            <a:bodyPr anchor="t"/>
            <a:lstStyle>
              <a:lvl1pPr algn="l" defTabSz="609585" rtl="0" eaLnBrk="1" latinLnBrk="0" hangingPunct="1">
                <a:spcBef>
                  <a:spcPct val="0"/>
                </a:spcBef>
                <a:buNone/>
                <a:defRPr sz="3200" b="0" i="0" kern="1200">
                  <a:solidFill>
                    <a:schemeClr val="tx1"/>
                  </a:solidFill>
                  <a:latin typeface="+mj-lt"/>
                  <a:ea typeface="+mj-ea"/>
                  <a:cs typeface="Arial Black"/>
                </a:defRPr>
              </a:lvl1pPr>
            </a:lstStyle>
            <a:p>
              <a:pPr fontAlgn="auto">
                <a:lnSpc>
                  <a:spcPct val="90000"/>
                </a:lnSpc>
                <a:spcAft>
                  <a:spcPts val="0"/>
                </a:spcAft>
              </a:pPr>
              <a:r>
                <a:rPr lang="en-US" sz="1800" b="1" i="1" err="1">
                  <a:solidFill>
                    <a:schemeClr val="tx2"/>
                  </a:solidFill>
                  <a:latin typeface="+mn-lt"/>
                </a:rPr>
                <a:t>Informaatio-vaikuttaminen</a:t>
              </a:r>
              <a:endParaRPr lang="fi-FI" sz="1800" b="1" i="1">
                <a:solidFill>
                  <a:schemeClr val="tx2"/>
                </a:solidFill>
                <a:latin typeface="+mn-lt"/>
              </a:endParaRPr>
            </a:p>
          </p:txBody>
        </p:sp>
        <p:sp>
          <p:nvSpPr>
            <p:cNvPr id="31" name="Otsikko 1">
              <a:extLst>
                <a:ext uri="{FF2B5EF4-FFF2-40B4-BE49-F238E27FC236}">
                  <a16:creationId xmlns:a16="http://schemas.microsoft.com/office/drawing/2014/main" id="{BFF71457-6237-EE7F-9BC8-FEBB3BE94153}"/>
                </a:ext>
              </a:extLst>
            </p:cNvPr>
            <p:cNvSpPr txBox="1">
              <a:spLocks/>
            </p:cNvSpPr>
            <p:nvPr/>
          </p:nvSpPr>
          <p:spPr>
            <a:xfrm>
              <a:off x="3209278" y="4426260"/>
              <a:ext cx="2072991" cy="324774"/>
            </a:xfrm>
            <a:prstGeom prst="rect">
              <a:avLst/>
            </a:prstGeom>
          </p:spPr>
          <p:txBody>
            <a:bodyPr anchor="t"/>
            <a:lstStyle>
              <a:lvl1pPr algn="l" defTabSz="609585" rtl="0" eaLnBrk="1" latinLnBrk="0" hangingPunct="1">
                <a:spcBef>
                  <a:spcPct val="0"/>
                </a:spcBef>
                <a:buNone/>
                <a:defRPr sz="3200" b="0" i="0" kern="1200">
                  <a:solidFill>
                    <a:schemeClr val="tx1"/>
                  </a:solidFill>
                  <a:latin typeface="+mj-lt"/>
                  <a:ea typeface="+mj-ea"/>
                  <a:cs typeface="Arial Black"/>
                </a:defRPr>
              </a:lvl1pPr>
            </a:lstStyle>
            <a:p>
              <a:pPr algn="r" fontAlgn="auto">
                <a:lnSpc>
                  <a:spcPct val="90000"/>
                </a:lnSpc>
                <a:spcAft>
                  <a:spcPts val="0"/>
                </a:spcAft>
              </a:pPr>
              <a:r>
                <a:rPr lang="en-US" sz="1800" b="1" i="1" err="1">
                  <a:solidFill>
                    <a:schemeClr val="tx2"/>
                  </a:solidFill>
                  <a:latin typeface="+mn-lt"/>
                </a:rPr>
                <a:t>Ylikulutus</a:t>
              </a:r>
              <a:endParaRPr lang="fi-FI" sz="1800" b="1" i="1">
                <a:solidFill>
                  <a:schemeClr val="tx2"/>
                </a:solidFill>
                <a:latin typeface="+mn-lt"/>
              </a:endParaRPr>
            </a:p>
          </p:txBody>
        </p:sp>
        <p:sp>
          <p:nvSpPr>
            <p:cNvPr id="32" name="Otsikko 1">
              <a:extLst>
                <a:ext uri="{FF2B5EF4-FFF2-40B4-BE49-F238E27FC236}">
                  <a16:creationId xmlns:a16="http://schemas.microsoft.com/office/drawing/2014/main" id="{F0C8560D-213E-877B-DDD9-FBE17EFC0053}"/>
                </a:ext>
              </a:extLst>
            </p:cNvPr>
            <p:cNvSpPr txBox="1">
              <a:spLocks/>
            </p:cNvSpPr>
            <p:nvPr/>
          </p:nvSpPr>
          <p:spPr>
            <a:xfrm>
              <a:off x="4780685" y="5892556"/>
              <a:ext cx="2365842" cy="324774"/>
            </a:xfrm>
            <a:prstGeom prst="rect">
              <a:avLst/>
            </a:prstGeom>
          </p:spPr>
          <p:txBody>
            <a:bodyPr anchor="t"/>
            <a:lstStyle>
              <a:lvl1pPr algn="l" defTabSz="609585" rtl="0" eaLnBrk="1" latinLnBrk="0" hangingPunct="1">
                <a:spcBef>
                  <a:spcPct val="0"/>
                </a:spcBef>
                <a:buNone/>
                <a:defRPr sz="3200" b="0" i="0" kern="1200">
                  <a:solidFill>
                    <a:schemeClr val="tx1"/>
                  </a:solidFill>
                  <a:latin typeface="+mj-lt"/>
                  <a:ea typeface="+mj-ea"/>
                  <a:cs typeface="Arial Black"/>
                </a:defRPr>
              </a:lvl1pPr>
            </a:lstStyle>
            <a:p>
              <a:pPr algn="ctr" fontAlgn="auto">
                <a:lnSpc>
                  <a:spcPct val="90000"/>
                </a:lnSpc>
                <a:spcAft>
                  <a:spcPts val="0"/>
                </a:spcAft>
              </a:pPr>
              <a:r>
                <a:rPr lang="en-US" sz="1800" b="1" i="1" err="1">
                  <a:solidFill>
                    <a:schemeClr val="tx2"/>
                  </a:solidFill>
                  <a:latin typeface="+mn-lt"/>
                </a:rPr>
                <a:t>Teknologiajättien</a:t>
              </a:r>
              <a:r>
                <a:rPr lang="en-US" sz="1800" b="1" i="1">
                  <a:solidFill>
                    <a:schemeClr val="tx2"/>
                  </a:solidFill>
                  <a:latin typeface="+mn-lt"/>
                </a:rPr>
                <a:t> </a:t>
              </a:r>
              <a:r>
                <a:rPr lang="en-US" sz="1800" b="1" i="1" err="1">
                  <a:solidFill>
                    <a:schemeClr val="tx2"/>
                  </a:solidFill>
                  <a:latin typeface="+mn-lt"/>
                </a:rPr>
                <a:t>ylivalta</a:t>
              </a:r>
              <a:endParaRPr lang="fi-FI" sz="1800" b="1" i="1">
                <a:solidFill>
                  <a:schemeClr val="tx2"/>
                </a:solidFill>
                <a:latin typeface="+mn-lt"/>
              </a:endParaRPr>
            </a:p>
          </p:txBody>
        </p:sp>
        <p:sp>
          <p:nvSpPr>
            <p:cNvPr id="33" name="Otsikko 1">
              <a:extLst>
                <a:ext uri="{FF2B5EF4-FFF2-40B4-BE49-F238E27FC236}">
                  <a16:creationId xmlns:a16="http://schemas.microsoft.com/office/drawing/2014/main" id="{59D72DF0-EBE4-812B-B9DD-1319BBB04763}"/>
                </a:ext>
              </a:extLst>
            </p:cNvPr>
            <p:cNvSpPr txBox="1">
              <a:spLocks/>
            </p:cNvSpPr>
            <p:nvPr/>
          </p:nvSpPr>
          <p:spPr>
            <a:xfrm>
              <a:off x="6694504" y="4523916"/>
              <a:ext cx="1828060" cy="324774"/>
            </a:xfrm>
            <a:prstGeom prst="rect">
              <a:avLst/>
            </a:prstGeom>
          </p:spPr>
          <p:txBody>
            <a:bodyPr anchor="t"/>
            <a:lstStyle>
              <a:lvl1pPr algn="l" defTabSz="609585" rtl="0" eaLnBrk="1" latinLnBrk="0" hangingPunct="1">
                <a:spcBef>
                  <a:spcPct val="0"/>
                </a:spcBef>
                <a:buNone/>
                <a:defRPr sz="3200" b="0" i="0" kern="1200">
                  <a:solidFill>
                    <a:schemeClr val="tx1"/>
                  </a:solidFill>
                  <a:latin typeface="+mj-lt"/>
                  <a:ea typeface="+mj-ea"/>
                  <a:cs typeface="Arial Black"/>
                </a:defRPr>
              </a:lvl1pPr>
            </a:lstStyle>
            <a:p>
              <a:pPr fontAlgn="auto">
                <a:lnSpc>
                  <a:spcPct val="90000"/>
                </a:lnSpc>
                <a:spcAft>
                  <a:spcPts val="0"/>
                </a:spcAft>
              </a:pPr>
              <a:r>
                <a:rPr lang="en-US" sz="1800" b="1" i="1" err="1">
                  <a:solidFill>
                    <a:schemeClr val="tx2"/>
                  </a:solidFill>
                  <a:latin typeface="+mn-lt"/>
                </a:rPr>
                <a:t>Resurssien</a:t>
              </a:r>
              <a:r>
                <a:rPr lang="en-US" sz="1800" b="1" i="1">
                  <a:solidFill>
                    <a:schemeClr val="tx2"/>
                  </a:solidFill>
                  <a:latin typeface="+mn-lt"/>
                </a:rPr>
                <a:t> </a:t>
              </a:r>
              <a:r>
                <a:rPr lang="en-US" sz="1800" b="1" i="1" err="1">
                  <a:solidFill>
                    <a:schemeClr val="tx2"/>
                  </a:solidFill>
                  <a:latin typeface="+mn-lt"/>
                </a:rPr>
                <a:t>riittävyys</a:t>
              </a:r>
              <a:endParaRPr lang="fi-FI" sz="1800" b="1" i="1">
                <a:solidFill>
                  <a:schemeClr val="tx2"/>
                </a:solidFill>
                <a:latin typeface="+mn-lt"/>
              </a:endParaRPr>
            </a:p>
          </p:txBody>
        </p:sp>
      </p:grpSp>
      <p:sp>
        <p:nvSpPr>
          <p:cNvPr id="34" name="Otsikko 1">
            <a:extLst>
              <a:ext uri="{FF2B5EF4-FFF2-40B4-BE49-F238E27FC236}">
                <a16:creationId xmlns:a16="http://schemas.microsoft.com/office/drawing/2014/main" id="{3E7D0BDB-0E65-8DE8-2D21-7D14C23435DC}"/>
              </a:ext>
            </a:extLst>
          </p:cNvPr>
          <p:cNvSpPr txBox="1">
            <a:spLocks/>
          </p:cNvSpPr>
          <p:nvPr/>
        </p:nvSpPr>
        <p:spPr>
          <a:xfrm>
            <a:off x="4429189" y="2854445"/>
            <a:ext cx="3333621" cy="1632181"/>
          </a:xfrm>
          <a:prstGeom prst="rect">
            <a:avLst/>
          </a:prstGeom>
        </p:spPr>
        <p:txBody>
          <a:bodyPr anchor="t"/>
          <a:lstStyle>
            <a:lvl1pPr algn="l" defTabSz="609585" rtl="0" eaLnBrk="1" latinLnBrk="0" hangingPunct="1">
              <a:spcBef>
                <a:spcPct val="0"/>
              </a:spcBef>
              <a:buNone/>
              <a:defRPr sz="3200" b="0" i="0" kern="1200">
                <a:solidFill>
                  <a:schemeClr val="tx1"/>
                </a:solidFill>
                <a:latin typeface="+mj-lt"/>
                <a:ea typeface="+mj-ea"/>
                <a:cs typeface="Arial Black"/>
              </a:defRPr>
            </a:lvl1pPr>
          </a:lstStyle>
          <a:p>
            <a:pPr algn="ctr" fontAlgn="auto">
              <a:lnSpc>
                <a:spcPct val="80000"/>
              </a:lnSpc>
              <a:spcAft>
                <a:spcPts val="0"/>
              </a:spcAft>
            </a:pPr>
            <a:r>
              <a:rPr lang="en-US" sz="3400" b="1" err="1">
                <a:solidFill>
                  <a:schemeClr val="bg1"/>
                </a:solidFill>
              </a:rPr>
              <a:t>Luonnon</a:t>
            </a:r>
            <a:r>
              <a:rPr lang="en-US" sz="3400" b="1">
                <a:solidFill>
                  <a:schemeClr val="bg1"/>
                </a:solidFill>
              </a:rPr>
              <a:t> </a:t>
            </a:r>
            <a:r>
              <a:rPr lang="en-US" sz="3400" b="1" err="1">
                <a:solidFill>
                  <a:schemeClr val="bg1"/>
                </a:solidFill>
              </a:rPr>
              <a:t>kantokyky</a:t>
            </a:r>
            <a:r>
              <a:rPr lang="en-US" sz="3400" b="1">
                <a:solidFill>
                  <a:schemeClr val="bg1"/>
                </a:solidFill>
              </a:rPr>
              <a:t> </a:t>
            </a:r>
            <a:r>
              <a:rPr lang="en-US" sz="3400" b="1" err="1">
                <a:solidFill>
                  <a:schemeClr val="bg1"/>
                </a:solidFill>
              </a:rPr>
              <a:t>murenee</a:t>
            </a:r>
            <a:endParaRPr lang="fi-FI" sz="3400" b="1">
              <a:solidFill>
                <a:schemeClr val="bg1"/>
              </a:solidFill>
            </a:endParaRPr>
          </a:p>
        </p:txBody>
      </p:sp>
      <p:sp>
        <p:nvSpPr>
          <p:cNvPr id="36" name="Otsikko 1">
            <a:extLst>
              <a:ext uri="{FF2B5EF4-FFF2-40B4-BE49-F238E27FC236}">
                <a16:creationId xmlns:a16="http://schemas.microsoft.com/office/drawing/2014/main" id="{AEB30B03-D2F4-25A5-421B-5D01636531A4}"/>
              </a:ext>
            </a:extLst>
          </p:cNvPr>
          <p:cNvSpPr txBox="1">
            <a:spLocks/>
          </p:cNvSpPr>
          <p:nvPr/>
        </p:nvSpPr>
        <p:spPr>
          <a:xfrm>
            <a:off x="5375274" y="2537010"/>
            <a:ext cx="1441452" cy="324774"/>
          </a:xfrm>
          <a:prstGeom prst="rect">
            <a:avLst/>
          </a:prstGeom>
        </p:spPr>
        <p:txBody>
          <a:bodyPr anchor="t"/>
          <a:lstStyle>
            <a:lvl1pPr algn="l" defTabSz="609585" rtl="0" eaLnBrk="1" latinLnBrk="0" hangingPunct="1">
              <a:spcBef>
                <a:spcPct val="0"/>
              </a:spcBef>
              <a:buNone/>
              <a:defRPr sz="3200" b="0" i="0" kern="1200">
                <a:solidFill>
                  <a:schemeClr val="tx1"/>
                </a:solidFill>
                <a:latin typeface="+mj-lt"/>
                <a:ea typeface="+mj-ea"/>
                <a:cs typeface="Arial Black"/>
              </a:defRPr>
            </a:lvl1pPr>
          </a:lstStyle>
          <a:p>
            <a:pPr algn="ctr" fontAlgn="auto">
              <a:lnSpc>
                <a:spcPct val="90000"/>
              </a:lnSpc>
              <a:spcAft>
                <a:spcPts val="0"/>
              </a:spcAft>
            </a:pPr>
            <a:r>
              <a:rPr lang="en-US" sz="1800">
                <a:solidFill>
                  <a:schemeClr val="bg1"/>
                </a:solidFill>
              </a:rPr>
              <a:t>LUONTO</a:t>
            </a:r>
            <a:endParaRPr lang="fi-FI" sz="1800">
              <a:solidFill>
                <a:schemeClr val="bg1"/>
              </a:solidFill>
            </a:endParaRPr>
          </a:p>
        </p:txBody>
      </p:sp>
    </p:spTree>
    <p:extLst>
      <p:ext uri="{BB962C8B-B14F-4D97-AF65-F5344CB8AC3E}">
        <p14:creationId xmlns:p14="http://schemas.microsoft.com/office/powerpoint/2010/main" val="763177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3AE5E0-44C0-EA4A-CF33-44431DF26D09}"/>
              </a:ext>
            </a:extLst>
          </p:cNvPr>
          <p:cNvSpPr>
            <a:spLocks noGrp="1"/>
          </p:cNvSpPr>
          <p:nvPr>
            <p:ph type="sldNum" sz="quarter" idx="10"/>
          </p:nvPr>
        </p:nvSpPr>
        <p:spPr/>
        <p:txBody>
          <a:bodyPr/>
          <a:lstStyle/>
          <a:p>
            <a:fld id="{3E078C10-ABC5-4EF7-9B5E-599CE2B16BF5}" type="slidenum">
              <a:rPr lang="LID4096" smtClean="0"/>
              <a:pPr/>
              <a:t>17</a:t>
            </a:fld>
            <a:endParaRPr lang="LID4096"/>
          </a:p>
        </p:txBody>
      </p:sp>
      <p:sp>
        <p:nvSpPr>
          <p:cNvPr id="5" name="TextBox 4">
            <a:extLst>
              <a:ext uri="{FF2B5EF4-FFF2-40B4-BE49-F238E27FC236}">
                <a16:creationId xmlns:a16="http://schemas.microsoft.com/office/drawing/2014/main" id="{C1048631-328A-1A6D-6582-16316234A247}"/>
              </a:ext>
            </a:extLst>
          </p:cNvPr>
          <p:cNvSpPr txBox="1"/>
          <p:nvPr/>
        </p:nvSpPr>
        <p:spPr>
          <a:xfrm>
            <a:off x="2251939" y="6172961"/>
            <a:ext cx="4938483"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200">
                <a:latin typeface="+mn-lt"/>
                <a:cs typeface="Arial"/>
              </a:rPr>
              <a:t>Lähde: Copernicus Climate Change Service, 1/2025</a:t>
            </a:r>
            <a:endParaRPr lang="en-US" sz="1200" b="0" i="0">
              <a:latin typeface="+mn-lt"/>
              <a:cs typeface="Arial"/>
            </a:endParaRPr>
          </a:p>
        </p:txBody>
      </p:sp>
      <p:pic>
        <p:nvPicPr>
          <p:cNvPr id="6" name="Picture 5" descr="A map of the world&#10;&#10;AI-generated content may be incorrect.">
            <a:extLst>
              <a:ext uri="{FF2B5EF4-FFF2-40B4-BE49-F238E27FC236}">
                <a16:creationId xmlns:a16="http://schemas.microsoft.com/office/drawing/2014/main" id="{24509607-6D12-CFA4-BCA6-C86A2318A86D}"/>
              </a:ext>
            </a:extLst>
          </p:cNvPr>
          <p:cNvPicPr>
            <a:picLocks noChangeAspect="1"/>
          </p:cNvPicPr>
          <p:nvPr/>
        </p:nvPicPr>
        <p:blipFill>
          <a:blip r:embed="rId3"/>
          <a:stretch>
            <a:fillRect/>
          </a:stretch>
        </p:blipFill>
        <p:spPr>
          <a:xfrm>
            <a:off x="2117173" y="122903"/>
            <a:ext cx="7724138" cy="5887065"/>
          </a:xfrm>
          <a:prstGeom prst="rect">
            <a:avLst/>
          </a:prstGeom>
          <a:ln>
            <a:noFill/>
          </a:ln>
          <a:effectLst>
            <a:outerShdw blurRad="292100" dist="139700" dir="2700000" algn="tl" rotWithShape="0">
              <a:srgbClr val="333333">
                <a:alpha val="65000"/>
              </a:srgbClr>
            </a:outerShdw>
          </a:effectLst>
        </p:spPr>
      </p:pic>
      <p:pic>
        <p:nvPicPr>
          <p:cNvPr id="8" name="Picture 5" descr="Icon&#10;&#10;Description automatically generated">
            <a:extLst>
              <a:ext uri="{FF2B5EF4-FFF2-40B4-BE49-F238E27FC236}">
                <a16:creationId xmlns:a16="http://schemas.microsoft.com/office/drawing/2014/main" id="{C3CF67CB-C82D-6E87-129A-558CD5CA56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545" t="-513" r="16105" b="513"/>
          <a:stretch/>
        </p:blipFill>
        <p:spPr>
          <a:xfrm rot="21446269">
            <a:off x="-140220" y="-446670"/>
            <a:ext cx="2729871" cy="2736719"/>
          </a:xfrm>
          <a:prstGeom prst="rect">
            <a:avLst/>
          </a:prstGeom>
        </p:spPr>
      </p:pic>
      <p:sp>
        <p:nvSpPr>
          <p:cNvPr id="10" name="Tekstiruutu 13">
            <a:extLst>
              <a:ext uri="{FF2B5EF4-FFF2-40B4-BE49-F238E27FC236}">
                <a16:creationId xmlns:a16="http://schemas.microsoft.com/office/drawing/2014/main" id="{50A40351-021F-5EFE-9598-491C68D42580}"/>
              </a:ext>
            </a:extLst>
          </p:cNvPr>
          <p:cNvSpPr txBox="1"/>
          <p:nvPr/>
        </p:nvSpPr>
        <p:spPr>
          <a:xfrm>
            <a:off x="363942" y="275358"/>
            <a:ext cx="3122209" cy="1723549"/>
          </a:xfrm>
          <a:prstGeom prst="rect">
            <a:avLst/>
          </a:prstGeom>
          <a:noFill/>
        </p:spPr>
        <p:txBody>
          <a:bodyPr wrap="square" lIns="0" tIns="0" rIns="0" bIns="0" rtlCol="0">
            <a:spAutoFit/>
          </a:bodyPr>
          <a:lstStyle/>
          <a:p>
            <a:r>
              <a:rPr lang="fi-FI" sz="2800" b="0" i="0">
                <a:latin typeface="Georgia" panose="02040502050405020303" pitchFamily="18" charset="0"/>
              </a:rPr>
              <a:t>Luonto</a:t>
            </a:r>
          </a:p>
          <a:p>
            <a:r>
              <a:rPr lang="fi-FI" sz="2800" b="0" i="0">
                <a:latin typeface="+mj-lt"/>
              </a:rPr>
              <a:t>LUONNON KANTOKYKY MURENEE</a:t>
            </a:r>
          </a:p>
        </p:txBody>
      </p:sp>
    </p:spTree>
    <p:extLst>
      <p:ext uri="{BB962C8B-B14F-4D97-AF65-F5344CB8AC3E}">
        <p14:creationId xmlns:p14="http://schemas.microsoft.com/office/powerpoint/2010/main" val="14127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20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ruutu 4">
            <a:extLst>
              <a:ext uri="{FF2B5EF4-FFF2-40B4-BE49-F238E27FC236}">
                <a16:creationId xmlns:a16="http://schemas.microsoft.com/office/drawing/2014/main" id="{27D4A553-8C66-801B-51C3-333034C7A8DF}"/>
              </a:ext>
            </a:extLst>
          </p:cNvPr>
          <p:cNvSpPr txBox="1"/>
          <p:nvPr/>
        </p:nvSpPr>
        <p:spPr>
          <a:xfrm>
            <a:off x="2649458" y="6367198"/>
            <a:ext cx="6116782" cy="43088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1100" b="0" i="1" u="none" strike="noStrike" kern="1200" cap="none" spc="0" normalizeH="0" baseline="0" noProof="0" dirty="0">
                <a:ln>
                  <a:noFill/>
                </a:ln>
                <a:solidFill>
                  <a:srgbClr val="000000"/>
                </a:solidFill>
                <a:effectLst/>
                <a:uLnTx/>
                <a:uFillTx/>
                <a:latin typeface="Arial" charset="0"/>
                <a:ea typeface="+mn-ea"/>
                <a:cs typeface="+mn-cs"/>
              </a:rPr>
              <a:t>Lähde: Suomen virallinen tilasto (SVT): </a:t>
            </a:r>
            <a:r>
              <a:rPr kumimoji="0" lang="fi-FI" sz="1100" b="0" i="1" u="none" strike="noStrike" kern="1200" cap="none" spc="0" normalizeH="0" baseline="0" noProof="0" dirty="0">
                <a:ln>
                  <a:noFill/>
                </a:ln>
                <a:solidFill>
                  <a:srgbClr val="000000"/>
                </a:solidFill>
                <a:effectLst/>
                <a:uLnTx/>
                <a:uFillTx/>
                <a:latin typeface="Arial" charset="0"/>
                <a:ea typeface="+mn-ea"/>
                <a:cs typeface="+mn-cs"/>
                <a:hlinkClick r:id="rId3"/>
              </a:rPr>
              <a:t>Väestöennuste 2021</a:t>
            </a:r>
            <a:r>
              <a:rPr kumimoji="0" lang="fi-FI" sz="1100" b="0" i="1" u="none" strike="noStrike" kern="1200" cap="none" spc="0" normalizeH="0" baseline="0" noProof="0" dirty="0">
                <a:ln>
                  <a:noFill/>
                </a:ln>
                <a:solidFill>
                  <a:srgbClr val="000000"/>
                </a:solidFill>
                <a:effectLst/>
                <a:uLnTx/>
                <a:uFillTx/>
                <a:latin typeface="Arial" charset="0"/>
                <a:ea typeface="+mn-ea"/>
                <a:cs typeface="+mn-cs"/>
              </a:rPr>
              <a:t>.</a:t>
            </a:r>
            <a:endParaRPr kumimoji="0" lang="fi-FI" sz="11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11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 name="Nuoli: Alas 2">
            <a:extLst>
              <a:ext uri="{FF2B5EF4-FFF2-40B4-BE49-F238E27FC236}">
                <a16:creationId xmlns:a16="http://schemas.microsoft.com/office/drawing/2014/main" id="{BA0CD0A9-50FE-9084-0E11-79027245357E}"/>
              </a:ext>
            </a:extLst>
          </p:cNvPr>
          <p:cNvSpPr/>
          <p:nvPr/>
        </p:nvSpPr>
        <p:spPr>
          <a:xfrm>
            <a:off x="7721599" y="1083733"/>
            <a:ext cx="414868" cy="905933"/>
          </a:xfrm>
          <a:prstGeom prst="down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Georgia"/>
              <a:ea typeface="+mn-ea"/>
              <a:cs typeface="+mn-cs"/>
            </a:endParaRPr>
          </a:p>
        </p:txBody>
      </p:sp>
      <p:pic>
        <p:nvPicPr>
          <p:cNvPr id="4" name="Picture 5" descr="Icon&#10;&#10;Description automatically generated">
            <a:extLst>
              <a:ext uri="{FF2B5EF4-FFF2-40B4-BE49-F238E27FC236}">
                <a16:creationId xmlns:a16="http://schemas.microsoft.com/office/drawing/2014/main" id="{3E534DDA-8F85-0721-50E9-E1B6B4512D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545" t="-513" r="16105" b="513"/>
          <a:stretch/>
        </p:blipFill>
        <p:spPr>
          <a:xfrm rot="21446269">
            <a:off x="-140220" y="-446670"/>
            <a:ext cx="2729871" cy="2736719"/>
          </a:xfrm>
          <a:prstGeom prst="rect">
            <a:avLst/>
          </a:prstGeom>
        </p:spPr>
      </p:pic>
      <p:sp>
        <p:nvSpPr>
          <p:cNvPr id="6" name="Tekstiruutu 13">
            <a:extLst>
              <a:ext uri="{FF2B5EF4-FFF2-40B4-BE49-F238E27FC236}">
                <a16:creationId xmlns:a16="http://schemas.microsoft.com/office/drawing/2014/main" id="{EA317A93-EC9F-049B-081B-C0187E4742EE}"/>
              </a:ext>
            </a:extLst>
          </p:cNvPr>
          <p:cNvSpPr txBox="1"/>
          <p:nvPr/>
        </p:nvSpPr>
        <p:spPr>
          <a:xfrm>
            <a:off x="363942" y="275358"/>
            <a:ext cx="3122209" cy="1723549"/>
          </a:xfrm>
          <a:prstGeom prst="rect">
            <a:avLst/>
          </a:prstGeom>
          <a:noFill/>
        </p:spPr>
        <p:txBody>
          <a:bodyPr wrap="square" lIns="0" tIns="0" rIns="0" bIns="0" rtlCol="0">
            <a:spAutoFit/>
          </a:bodyPr>
          <a:lstStyle/>
          <a:p>
            <a:r>
              <a:rPr lang="fi-FI" sz="2800" b="0" i="0" dirty="0">
                <a:latin typeface="Georgia" panose="02040502050405020303" pitchFamily="18" charset="0"/>
              </a:rPr>
              <a:t>Ihmiset</a:t>
            </a:r>
          </a:p>
          <a:p>
            <a:r>
              <a:rPr lang="fi-FI" sz="2800" b="0" i="0" dirty="0">
                <a:latin typeface="+mj-lt"/>
              </a:rPr>
              <a:t>HYVINVOINNIN HAASTEET KASVAVAT</a:t>
            </a:r>
          </a:p>
        </p:txBody>
      </p:sp>
      <p:pic>
        <p:nvPicPr>
          <p:cNvPr id="2" name="Kuva 1">
            <a:extLst>
              <a:ext uri="{FF2B5EF4-FFF2-40B4-BE49-F238E27FC236}">
                <a16:creationId xmlns:a16="http://schemas.microsoft.com/office/drawing/2014/main" id="{28D71B9F-9493-45D9-A0A0-CB176223266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49458" y="275358"/>
            <a:ext cx="8740942" cy="60312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1246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20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90860F1-B3E8-B3F9-424F-923C2A79D686}"/>
              </a:ext>
            </a:extLst>
          </p:cNvPr>
          <p:cNvSpPr>
            <a:spLocks noGrp="1"/>
          </p:cNvSpPr>
          <p:nvPr>
            <p:ph type="title"/>
          </p:nvPr>
        </p:nvSpPr>
        <p:spPr>
          <a:xfrm>
            <a:off x="1055689" y="307983"/>
            <a:ext cx="10080624" cy="1152128"/>
          </a:xfrm>
        </p:spPr>
        <p:txBody>
          <a:bodyPr/>
          <a:lstStyle/>
          <a:p>
            <a:r>
              <a:rPr lang="en-US" dirty="0" err="1"/>
              <a:t>Millaisia</a:t>
            </a:r>
            <a:r>
              <a:rPr lang="en-US" dirty="0"/>
              <a:t> </a:t>
            </a:r>
            <a:r>
              <a:rPr lang="en-US" dirty="0" err="1"/>
              <a:t>kysymyksiä</a:t>
            </a:r>
            <a:r>
              <a:rPr lang="en-US" dirty="0"/>
              <a:t> </a:t>
            </a:r>
            <a:r>
              <a:rPr lang="en-US" dirty="0" err="1"/>
              <a:t>megatrendit</a:t>
            </a:r>
            <a:r>
              <a:rPr lang="en-US" dirty="0"/>
              <a:t> </a:t>
            </a:r>
            <a:r>
              <a:rPr lang="en-US" dirty="0" err="1"/>
              <a:t>herättävät</a:t>
            </a:r>
            <a:r>
              <a:rPr lang="en-US" dirty="0"/>
              <a:t> </a:t>
            </a:r>
            <a:r>
              <a:rPr lang="en-US" dirty="0" err="1"/>
              <a:t>maaseudun</a:t>
            </a:r>
            <a:r>
              <a:rPr lang="en-US" dirty="0"/>
              <a:t> ja </a:t>
            </a:r>
            <a:r>
              <a:rPr lang="en-US" dirty="0" err="1"/>
              <a:t>kylien</a:t>
            </a:r>
            <a:r>
              <a:rPr lang="en-US" dirty="0"/>
              <a:t> </a:t>
            </a:r>
            <a:r>
              <a:rPr lang="en-US" dirty="0" err="1"/>
              <a:t>kannalta</a:t>
            </a:r>
            <a:r>
              <a:rPr lang="en-US" dirty="0"/>
              <a:t>?</a:t>
            </a:r>
            <a:endParaRPr lang="fi-FI" dirty="0"/>
          </a:p>
        </p:txBody>
      </p:sp>
      <p:sp>
        <p:nvSpPr>
          <p:cNvPr id="3" name="Tekstin paikkamerkki 2">
            <a:extLst>
              <a:ext uri="{FF2B5EF4-FFF2-40B4-BE49-F238E27FC236}">
                <a16:creationId xmlns:a16="http://schemas.microsoft.com/office/drawing/2014/main" id="{2E95389E-B911-FBF2-1B9C-7BA33D4750A6}"/>
              </a:ext>
            </a:extLst>
          </p:cNvPr>
          <p:cNvSpPr>
            <a:spLocks noGrp="1"/>
          </p:cNvSpPr>
          <p:nvPr>
            <p:ph type="body" sz="quarter" idx="19"/>
          </p:nvPr>
        </p:nvSpPr>
        <p:spPr>
          <a:xfrm>
            <a:off x="1055689" y="1755296"/>
            <a:ext cx="10514272" cy="4149625"/>
          </a:xfrm>
        </p:spPr>
        <p:txBody>
          <a:bodyPr/>
          <a:lstStyle/>
          <a:p>
            <a:pPr marL="0" indent="0">
              <a:buNone/>
            </a:pPr>
            <a:r>
              <a:rPr lang="en-US" sz="1800" dirty="0" err="1"/>
              <a:t>Esimerkiksi</a:t>
            </a:r>
            <a:r>
              <a:rPr lang="en-US" sz="1800" dirty="0"/>
              <a:t>:</a:t>
            </a:r>
          </a:p>
          <a:p>
            <a:pPr marL="0" indent="0">
              <a:buNone/>
            </a:pPr>
            <a:endParaRPr lang="en-US" sz="1800" dirty="0"/>
          </a:p>
          <a:p>
            <a:pPr>
              <a:buFont typeface="Arial" panose="020B0604020202020204" pitchFamily="34" charset="0"/>
              <a:buChar char="•"/>
            </a:pPr>
            <a:r>
              <a:rPr lang="en-US" sz="1800" b="1" dirty="0"/>
              <a:t>Luonto</a:t>
            </a:r>
            <a:r>
              <a:rPr lang="en-US" sz="1800" dirty="0"/>
              <a:t>: </a:t>
            </a:r>
            <a:r>
              <a:rPr lang="en-US" sz="1800" dirty="0" err="1"/>
              <a:t>Millaisia</a:t>
            </a:r>
            <a:r>
              <a:rPr lang="en-US" sz="1800" dirty="0"/>
              <a:t> </a:t>
            </a:r>
            <a:r>
              <a:rPr lang="en-US" sz="1800" dirty="0" err="1"/>
              <a:t>ovat</a:t>
            </a:r>
            <a:r>
              <a:rPr lang="en-US" sz="1800" dirty="0"/>
              <a:t> </a:t>
            </a:r>
            <a:r>
              <a:rPr lang="en-US" sz="1800" dirty="0" err="1"/>
              <a:t>ekologisen</a:t>
            </a:r>
            <a:r>
              <a:rPr lang="en-US" sz="1800" dirty="0"/>
              <a:t> </a:t>
            </a:r>
            <a:r>
              <a:rPr lang="en-US" sz="1800" dirty="0" err="1"/>
              <a:t>kestävyyskriisin</a:t>
            </a:r>
            <a:r>
              <a:rPr lang="en-US" sz="1800" dirty="0"/>
              <a:t> </a:t>
            </a:r>
            <a:r>
              <a:rPr lang="en-US" sz="1800" dirty="0" err="1"/>
              <a:t>vaikutukset</a:t>
            </a:r>
            <a:r>
              <a:rPr lang="en-US" sz="1800" dirty="0"/>
              <a:t> </a:t>
            </a:r>
            <a:r>
              <a:rPr lang="en-US" sz="1800" dirty="0" err="1"/>
              <a:t>kyliin</a:t>
            </a:r>
            <a:r>
              <a:rPr lang="en-US" sz="1800" dirty="0"/>
              <a:t>? Miten </a:t>
            </a:r>
            <a:r>
              <a:rPr lang="en-US" sz="1800" dirty="0" err="1"/>
              <a:t>ekologinen</a:t>
            </a:r>
            <a:r>
              <a:rPr lang="en-US" sz="1800" dirty="0"/>
              <a:t> </a:t>
            </a:r>
            <a:r>
              <a:rPr lang="en-US" sz="1800" dirty="0" err="1"/>
              <a:t>kestävyys</a:t>
            </a:r>
            <a:r>
              <a:rPr lang="en-US" sz="1800" dirty="0"/>
              <a:t> </a:t>
            </a:r>
            <a:r>
              <a:rPr lang="en-US" sz="1800" dirty="0" err="1"/>
              <a:t>huomioidaan</a:t>
            </a:r>
            <a:r>
              <a:rPr lang="en-US" sz="1800" dirty="0"/>
              <a:t> </a:t>
            </a:r>
            <a:r>
              <a:rPr lang="en-US" sz="1800" dirty="0" err="1"/>
              <a:t>kyläsuunnitelmissa</a:t>
            </a:r>
            <a:r>
              <a:rPr lang="en-US" sz="1800" dirty="0"/>
              <a:t>? </a:t>
            </a:r>
            <a:r>
              <a:rPr lang="fi-FI" sz="1800" dirty="0"/>
              <a:t>Millainen mahdollisuus kylille on ihmisten kasvava tarve vahvistaa luontoyhteyttä? </a:t>
            </a:r>
          </a:p>
          <a:p>
            <a:pPr>
              <a:buFont typeface="Arial" panose="020B0604020202020204" pitchFamily="34" charset="0"/>
              <a:buChar char="•"/>
            </a:pPr>
            <a:r>
              <a:rPr lang="en-US" sz="1800" b="1" dirty="0" err="1"/>
              <a:t>Hyvinvointi</a:t>
            </a:r>
            <a:r>
              <a:rPr lang="en-US" sz="1800" dirty="0"/>
              <a:t>: </a:t>
            </a:r>
            <a:r>
              <a:rPr lang="en-US" sz="1800" dirty="0" err="1"/>
              <a:t>Millaisia</a:t>
            </a:r>
            <a:r>
              <a:rPr lang="en-US" sz="1800" dirty="0"/>
              <a:t> </a:t>
            </a:r>
            <a:r>
              <a:rPr lang="en-US" sz="1800" dirty="0" err="1"/>
              <a:t>erityistarpeita</a:t>
            </a:r>
            <a:r>
              <a:rPr lang="en-US" sz="1800" dirty="0"/>
              <a:t> </a:t>
            </a:r>
            <a:r>
              <a:rPr lang="en-US" sz="1800" dirty="0" err="1"/>
              <a:t>hyvinvointiin</a:t>
            </a:r>
            <a:r>
              <a:rPr lang="en-US" sz="1800" dirty="0"/>
              <a:t> </a:t>
            </a:r>
            <a:r>
              <a:rPr lang="en-US" sz="1800" dirty="0" err="1"/>
              <a:t>liittyy</a:t>
            </a:r>
            <a:r>
              <a:rPr lang="en-US" sz="1800" dirty="0"/>
              <a:t> </a:t>
            </a:r>
            <a:r>
              <a:rPr lang="en-US" sz="1800" dirty="0" err="1"/>
              <a:t>kylissä</a:t>
            </a:r>
            <a:r>
              <a:rPr lang="en-US" sz="1800" dirty="0"/>
              <a:t>? </a:t>
            </a:r>
            <a:r>
              <a:rPr lang="en-US" sz="1800" dirty="0" err="1"/>
              <a:t>Millaista</a:t>
            </a:r>
            <a:r>
              <a:rPr lang="en-US" sz="1800" dirty="0"/>
              <a:t> on </a:t>
            </a:r>
            <a:r>
              <a:rPr lang="en-US" sz="1800" dirty="0" err="1"/>
              <a:t>hyvä</a:t>
            </a:r>
            <a:r>
              <a:rPr lang="en-US" sz="1800" dirty="0"/>
              <a:t> </a:t>
            </a:r>
            <a:r>
              <a:rPr lang="en-US" sz="1800" dirty="0" err="1"/>
              <a:t>elämä</a:t>
            </a:r>
            <a:r>
              <a:rPr lang="en-US" sz="1800" dirty="0"/>
              <a:t> </a:t>
            </a:r>
            <a:r>
              <a:rPr lang="en-US" sz="1800" dirty="0" err="1"/>
              <a:t>kylissä</a:t>
            </a:r>
            <a:r>
              <a:rPr lang="en-US" sz="1800" dirty="0"/>
              <a:t> </a:t>
            </a:r>
            <a:r>
              <a:rPr lang="en-US" sz="1800" dirty="0" err="1"/>
              <a:t>eri-ikäisille</a:t>
            </a:r>
            <a:r>
              <a:rPr lang="en-US" sz="1800" dirty="0"/>
              <a:t> ja </a:t>
            </a:r>
            <a:r>
              <a:rPr lang="en-US" sz="1800" dirty="0" err="1"/>
              <a:t>erilaisista</a:t>
            </a:r>
            <a:r>
              <a:rPr lang="en-US" sz="1800" dirty="0"/>
              <a:t> </a:t>
            </a:r>
            <a:r>
              <a:rPr lang="en-US" sz="1800" dirty="0" err="1"/>
              <a:t>taustoista</a:t>
            </a:r>
            <a:r>
              <a:rPr lang="en-US" sz="1800" dirty="0"/>
              <a:t> </a:t>
            </a:r>
            <a:r>
              <a:rPr lang="en-US" sz="1800" dirty="0" err="1"/>
              <a:t>tuleville</a:t>
            </a:r>
            <a:r>
              <a:rPr lang="en-US" sz="1800" dirty="0"/>
              <a:t> </a:t>
            </a:r>
            <a:r>
              <a:rPr lang="en-US" sz="1800" dirty="0" err="1"/>
              <a:t>ihmisille</a:t>
            </a:r>
            <a:r>
              <a:rPr lang="en-US" sz="1800" dirty="0"/>
              <a:t>, </a:t>
            </a:r>
            <a:r>
              <a:rPr lang="en-US" sz="1800" dirty="0" err="1"/>
              <a:t>kun</a:t>
            </a:r>
            <a:r>
              <a:rPr lang="en-US" sz="1800" dirty="0"/>
              <a:t> </a:t>
            </a:r>
            <a:r>
              <a:rPr lang="en-US" sz="1800" dirty="0" err="1"/>
              <a:t>palvelut</a:t>
            </a:r>
            <a:r>
              <a:rPr lang="en-US" sz="1800" dirty="0"/>
              <a:t> </a:t>
            </a:r>
            <a:r>
              <a:rPr lang="en-US" sz="1800" dirty="0" err="1"/>
              <a:t>karkaavat</a:t>
            </a:r>
            <a:r>
              <a:rPr lang="en-US" sz="1800" dirty="0"/>
              <a:t> </a:t>
            </a:r>
            <a:r>
              <a:rPr lang="en-US" sz="1800" dirty="0" err="1"/>
              <a:t>yhä</a:t>
            </a:r>
            <a:r>
              <a:rPr lang="en-US" sz="1800" dirty="0"/>
              <a:t> </a:t>
            </a:r>
            <a:r>
              <a:rPr lang="en-US" sz="1800" dirty="0" err="1"/>
              <a:t>kauemmas</a:t>
            </a:r>
            <a:r>
              <a:rPr lang="en-US" sz="1800" dirty="0"/>
              <a:t>? </a:t>
            </a:r>
          </a:p>
          <a:p>
            <a:pPr>
              <a:buFont typeface="Arial" panose="020B0604020202020204" pitchFamily="34" charset="0"/>
              <a:buChar char="•"/>
            </a:pPr>
            <a:r>
              <a:rPr lang="en-US" sz="1800" b="1" dirty="0"/>
              <a:t>Valta</a:t>
            </a:r>
            <a:r>
              <a:rPr lang="en-US" sz="1800" dirty="0"/>
              <a:t>: Miten </a:t>
            </a:r>
            <a:r>
              <a:rPr lang="en-US" sz="1800" dirty="0" err="1"/>
              <a:t>vahvistamme</a:t>
            </a:r>
            <a:r>
              <a:rPr lang="en-US" sz="1800" dirty="0"/>
              <a:t> </a:t>
            </a:r>
            <a:r>
              <a:rPr lang="en-US" sz="1800" dirty="0" err="1"/>
              <a:t>luottamusta</a:t>
            </a:r>
            <a:r>
              <a:rPr lang="en-US" sz="1800" dirty="0"/>
              <a:t> ja </a:t>
            </a:r>
            <a:r>
              <a:rPr lang="en-US" sz="1800" dirty="0" err="1"/>
              <a:t>osallisuutta</a:t>
            </a:r>
            <a:r>
              <a:rPr lang="en-US" sz="1800" dirty="0"/>
              <a:t>? Miten </a:t>
            </a:r>
            <a:r>
              <a:rPr lang="en-US" sz="1800" dirty="0" err="1"/>
              <a:t>eri-ikäiset</a:t>
            </a:r>
            <a:r>
              <a:rPr lang="en-US" sz="1800" dirty="0"/>
              <a:t> </a:t>
            </a:r>
            <a:r>
              <a:rPr lang="en-US" sz="1800" dirty="0" err="1"/>
              <a:t>kyläläiset</a:t>
            </a:r>
            <a:r>
              <a:rPr lang="en-US" sz="1800" dirty="0"/>
              <a:t> </a:t>
            </a:r>
            <a:r>
              <a:rPr lang="en-US" sz="1800" dirty="0" err="1"/>
              <a:t>saavat</a:t>
            </a:r>
            <a:r>
              <a:rPr lang="en-US" sz="1800" dirty="0"/>
              <a:t> </a:t>
            </a:r>
            <a:r>
              <a:rPr lang="en-US" sz="1800" dirty="0" err="1"/>
              <a:t>äänensä</a:t>
            </a:r>
            <a:r>
              <a:rPr lang="en-US" sz="1800" dirty="0"/>
              <a:t> </a:t>
            </a:r>
            <a:r>
              <a:rPr lang="en-US" sz="1800" dirty="0" err="1"/>
              <a:t>kuuluviin</a:t>
            </a:r>
            <a:r>
              <a:rPr lang="en-US" sz="1800" dirty="0"/>
              <a:t>? </a:t>
            </a:r>
            <a:r>
              <a:rPr lang="en-US" sz="1800" dirty="0" err="1"/>
              <a:t>Tunnistammeko</a:t>
            </a:r>
            <a:r>
              <a:rPr lang="en-US" sz="1800" dirty="0"/>
              <a:t> </a:t>
            </a:r>
            <a:r>
              <a:rPr lang="en-US" sz="1800" dirty="0" err="1"/>
              <a:t>ryhmiä</a:t>
            </a:r>
            <a:r>
              <a:rPr lang="en-US" sz="1800" dirty="0"/>
              <a:t>, </a:t>
            </a:r>
            <a:r>
              <a:rPr lang="en-US" sz="1800" dirty="0" err="1"/>
              <a:t>joiden</a:t>
            </a:r>
            <a:r>
              <a:rPr lang="en-US" sz="1800" dirty="0"/>
              <a:t> </a:t>
            </a:r>
            <a:r>
              <a:rPr lang="en-US" sz="1800" dirty="0" err="1"/>
              <a:t>osallisuutta</a:t>
            </a:r>
            <a:r>
              <a:rPr lang="en-US" sz="1800" dirty="0"/>
              <a:t> </a:t>
            </a:r>
            <a:r>
              <a:rPr lang="en-US" sz="1800" dirty="0" err="1"/>
              <a:t>pitäisi</a:t>
            </a:r>
            <a:r>
              <a:rPr lang="en-US" sz="1800" dirty="0"/>
              <a:t> </a:t>
            </a:r>
            <a:r>
              <a:rPr lang="en-US" sz="1800" dirty="0" err="1"/>
              <a:t>vahvistaa</a:t>
            </a:r>
            <a:r>
              <a:rPr lang="en-US" sz="1800" dirty="0"/>
              <a:t>? M</a:t>
            </a:r>
            <a:r>
              <a:rPr lang="fi-FI" sz="1800" dirty="0" err="1"/>
              <a:t>iten</a:t>
            </a:r>
            <a:r>
              <a:rPr lang="fi-FI" sz="1800" dirty="0"/>
              <a:t> kylät saavat äänensä kuuluviin kunta- ja valtakunnan tasolla, kun puhutaan maaseudun tulevaisuudesta?</a:t>
            </a:r>
            <a:endParaRPr lang="en-US" sz="1800" dirty="0"/>
          </a:p>
          <a:p>
            <a:pPr>
              <a:buFont typeface="Arial" panose="020B0604020202020204" pitchFamily="34" charset="0"/>
              <a:buChar char="•"/>
            </a:pPr>
            <a:r>
              <a:rPr lang="en-US" sz="1800" b="1" dirty="0" err="1"/>
              <a:t>Teknologia</a:t>
            </a:r>
            <a:r>
              <a:rPr lang="en-US" sz="1800" dirty="0"/>
              <a:t>: Miten </a:t>
            </a:r>
            <a:r>
              <a:rPr lang="en-US" sz="1800" dirty="0" err="1"/>
              <a:t>teknologia</a:t>
            </a:r>
            <a:r>
              <a:rPr lang="en-US" sz="1800" dirty="0"/>
              <a:t> </a:t>
            </a:r>
            <a:r>
              <a:rPr lang="en-US" sz="1800" dirty="0" err="1"/>
              <a:t>muuttaa</a:t>
            </a:r>
            <a:r>
              <a:rPr lang="en-US" sz="1800" dirty="0"/>
              <a:t> </a:t>
            </a:r>
            <a:r>
              <a:rPr lang="en-US" sz="1800" dirty="0" err="1"/>
              <a:t>asumista</a:t>
            </a:r>
            <a:r>
              <a:rPr lang="en-US" sz="1800" dirty="0"/>
              <a:t>, </a:t>
            </a:r>
            <a:r>
              <a:rPr lang="en-US" sz="1800" dirty="0" err="1"/>
              <a:t>työntekoa</a:t>
            </a:r>
            <a:r>
              <a:rPr lang="en-US" sz="1800" dirty="0"/>
              <a:t>, </a:t>
            </a:r>
            <a:r>
              <a:rPr lang="en-US" sz="1800" dirty="0" err="1"/>
              <a:t>liikkumista</a:t>
            </a:r>
            <a:r>
              <a:rPr lang="en-US" sz="1800" dirty="0"/>
              <a:t>, </a:t>
            </a:r>
            <a:r>
              <a:rPr lang="en-US" sz="1800" dirty="0" err="1"/>
              <a:t>terveydenhuoltoa</a:t>
            </a:r>
            <a:r>
              <a:rPr lang="en-US" sz="1800" dirty="0"/>
              <a:t> ja </a:t>
            </a:r>
            <a:r>
              <a:rPr lang="en-US" sz="1800" dirty="0" err="1"/>
              <a:t>miten</a:t>
            </a:r>
            <a:r>
              <a:rPr lang="en-US" sz="1800" dirty="0"/>
              <a:t> se </a:t>
            </a:r>
            <a:r>
              <a:rPr lang="en-US" sz="1800" dirty="0" err="1"/>
              <a:t>vaikuttaa</a:t>
            </a:r>
            <a:r>
              <a:rPr lang="en-US" sz="1800" dirty="0"/>
              <a:t> </a:t>
            </a:r>
            <a:r>
              <a:rPr lang="en-US" sz="1800" dirty="0" err="1"/>
              <a:t>kylien</a:t>
            </a:r>
            <a:r>
              <a:rPr lang="en-US" sz="1800" dirty="0"/>
              <a:t> </a:t>
            </a:r>
            <a:r>
              <a:rPr lang="en-US" sz="1800" dirty="0" err="1"/>
              <a:t>arkeen</a:t>
            </a:r>
            <a:r>
              <a:rPr lang="en-US" sz="1800" dirty="0"/>
              <a:t>? </a:t>
            </a:r>
            <a:r>
              <a:rPr lang="en-US" sz="1800" dirty="0" err="1"/>
              <a:t>Millaisia</a:t>
            </a:r>
            <a:r>
              <a:rPr lang="en-US" sz="1800" dirty="0"/>
              <a:t> </a:t>
            </a:r>
            <a:r>
              <a:rPr lang="en-US" sz="1800" dirty="0" err="1"/>
              <a:t>vaikutuksia</a:t>
            </a:r>
            <a:r>
              <a:rPr lang="en-US" sz="1800" dirty="0"/>
              <a:t> </a:t>
            </a:r>
            <a:r>
              <a:rPr lang="en-US" sz="1800" dirty="0" err="1"/>
              <a:t>tekoälyn</a:t>
            </a:r>
            <a:r>
              <a:rPr lang="en-US" sz="1800" dirty="0"/>
              <a:t> </a:t>
            </a:r>
            <a:r>
              <a:rPr lang="en-US" sz="1800" dirty="0" err="1"/>
              <a:t>kehityksellä</a:t>
            </a:r>
            <a:r>
              <a:rPr lang="en-US" sz="1800" dirty="0"/>
              <a:t>  on? </a:t>
            </a:r>
          </a:p>
          <a:p>
            <a:pPr>
              <a:buFont typeface="Arial" panose="020B0604020202020204" pitchFamily="34" charset="0"/>
              <a:buChar char="•"/>
            </a:pPr>
            <a:r>
              <a:rPr lang="en-US" sz="1800" b="1" dirty="0" err="1"/>
              <a:t>Talous</a:t>
            </a:r>
            <a:r>
              <a:rPr lang="en-US" sz="1800" dirty="0"/>
              <a:t>: Miten </a:t>
            </a:r>
            <a:r>
              <a:rPr lang="en-US" sz="1800" dirty="0" err="1"/>
              <a:t>niukkenevat</a:t>
            </a:r>
            <a:r>
              <a:rPr lang="en-US" sz="1800" dirty="0"/>
              <a:t> </a:t>
            </a:r>
            <a:r>
              <a:rPr lang="en-US" sz="1800" dirty="0" err="1"/>
              <a:t>resurssit</a:t>
            </a:r>
            <a:r>
              <a:rPr lang="en-US" sz="1800" dirty="0"/>
              <a:t> </a:t>
            </a:r>
            <a:r>
              <a:rPr lang="en-US" sz="1800" dirty="0" err="1"/>
              <a:t>vaikuttavat</a:t>
            </a:r>
            <a:r>
              <a:rPr lang="en-US" sz="1800" dirty="0"/>
              <a:t> </a:t>
            </a:r>
            <a:r>
              <a:rPr lang="en-US" sz="1800" dirty="0" err="1"/>
              <a:t>kylien</a:t>
            </a:r>
            <a:r>
              <a:rPr lang="en-US" sz="1800" dirty="0"/>
              <a:t> </a:t>
            </a:r>
            <a:r>
              <a:rPr lang="en-US" sz="1800" dirty="0" err="1"/>
              <a:t>tulevaisuuteen</a:t>
            </a:r>
            <a:r>
              <a:rPr lang="en-US" sz="1800" dirty="0"/>
              <a:t>? </a:t>
            </a:r>
            <a:r>
              <a:rPr lang="en-US" sz="1800" dirty="0" err="1"/>
              <a:t>Missä</a:t>
            </a:r>
            <a:r>
              <a:rPr lang="en-US" sz="1800" dirty="0"/>
              <a:t> </a:t>
            </a:r>
            <a:r>
              <a:rPr lang="en-US" sz="1800" dirty="0" err="1"/>
              <a:t>voi</a:t>
            </a:r>
            <a:r>
              <a:rPr lang="en-US" sz="1800" dirty="0"/>
              <a:t> olla </a:t>
            </a:r>
            <a:r>
              <a:rPr lang="en-US" sz="1800" dirty="0" err="1"/>
              <a:t>uusia</a:t>
            </a:r>
            <a:r>
              <a:rPr lang="en-US" sz="1800" dirty="0"/>
              <a:t> </a:t>
            </a:r>
            <a:r>
              <a:rPr lang="en-US" sz="1800" dirty="0" err="1"/>
              <a:t>mahdollisuuksia</a:t>
            </a:r>
            <a:r>
              <a:rPr lang="en-US" sz="1800" dirty="0"/>
              <a:t>? Voiko </a:t>
            </a:r>
            <a:r>
              <a:rPr lang="en-US" sz="1800" dirty="0" err="1"/>
              <a:t>sinun</a:t>
            </a:r>
            <a:r>
              <a:rPr lang="en-US" sz="1800" dirty="0"/>
              <a:t> </a:t>
            </a:r>
            <a:r>
              <a:rPr lang="en-US" sz="1800" dirty="0" err="1"/>
              <a:t>kyläsi</a:t>
            </a:r>
            <a:r>
              <a:rPr lang="en-US" sz="1800" dirty="0"/>
              <a:t> olla </a:t>
            </a:r>
            <a:r>
              <a:rPr lang="en-US" sz="1800" dirty="0" err="1"/>
              <a:t>osa</a:t>
            </a:r>
            <a:r>
              <a:rPr lang="en-US" sz="1800" dirty="0"/>
              <a:t> </a:t>
            </a:r>
            <a:r>
              <a:rPr lang="en-US" sz="1800" dirty="0" err="1"/>
              <a:t>kiertotaloutta</a:t>
            </a:r>
            <a:r>
              <a:rPr lang="en-US" sz="1800" dirty="0"/>
              <a:t>? </a:t>
            </a:r>
          </a:p>
          <a:p>
            <a:pPr marL="0" indent="0">
              <a:buNone/>
            </a:pPr>
            <a:endParaRPr lang="en-US" sz="1800" dirty="0"/>
          </a:p>
          <a:p>
            <a:pPr marL="0" indent="0">
              <a:buNone/>
            </a:pPr>
            <a:r>
              <a:rPr lang="en-US" sz="1800" dirty="0" err="1"/>
              <a:t>Mitä</a:t>
            </a:r>
            <a:r>
              <a:rPr lang="en-US" sz="1800" dirty="0"/>
              <a:t> </a:t>
            </a:r>
            <a:r>
              <a:rPr lang="en-US" sz="1800" dirty="0" err="1"/>
              <a:t>muita</a:t>
            </a:r>
            <a:r>
              <a:rPr lang="en-US" sz="1800" dirty="0"/>
              <a:t> </a:t>
            </a:r>
            <a:r>
              <a:rPr lang="en-US" sz="1800" dirty="0" err="1"/>
              <a:t>kysymyksiä</a:t>
            </a:r>
            <a:r>
              <a:rPr lang="en-US" sz="1800" dirty="0"/>
              <a:t> </a:t>
            </a:r>
            <a:r>
              <a:rPr lang="en-US" sz="1800" dirty="0" err="1"/>
              <a:t>keksit</a:t>
            </a:r>
            <a:r>
              <a:rPr lang="en-US" sz="1800" dirty="0"/>
              <a:t>?</a:t>
            </a:r>
            <a:endParaRPr lang="fi-FI" sz="1800" dirty="0"/>
          </a:p>
        </p:txBody>
      </p:sp>
      <p:pic>
        <p:nvPicPr>
          <p:cNvPr id="5" name="Kuva 4" descr="Kuva, joka sisältää kohteen mustavalkoinen, sormi, kynsi, henkilö&#10;&#10;Kuvaus luotu automaattisesti">
            <a:extLst>
              <a:ext uri="{FF2B5EF4-FFF2-40B4-BE49-F238E27FC236}">
                <a16:creationId xmlns:a16="http://schemas.microsoft.com/office/drawing/2014/main" id="{1B6788CA-AFE8-4781-9C23-525810353D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72909">
            <a:off x="9549580" y="715830"/>
            <a:ext cx="2771910" cy="2078933"/>
          </a:xfrm>
          <a:prstGeom prst="rect">
            <a:avLst/>
          </a:prstGeom>
        </p:spPr>
      </p:pic>
    </p:spTree>
    <p:extLst>
      <p:ext uri="{BB962C8B-B14F-4D97-AF65-F5344CB8AC3E}">
        <p14:creationId xmlns:p14="http://schemas.microsoft.com/office/powerpoint/2010/main" val="36128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ruutu 7">
            <a:extLst>
              <a:ext uri="{FF2B5EF4-FFF2-40B4-BE49-F238E27FC236}">
                <a16:creationId xmlns:a16="http://schemas.microsoft.com/office/drawing/2014/main" id="{543891F7-C896-4F77-BFDE-9715B2590ABD}"/>
              </a:ext>
            </a:extLst>
          </p:cNvPr>
          <p:cNvSpPr txBox="1"/>
          <p:nvPr/>
        </p:nvSpPr>
        <p:spPr>
          <a:xfrm>
            <a:off x="1319457" y="5323780"/>
            <a:ext cx="10080624" cy="864096"/>
          </a:xfrm>
          <a:prstGeom prst="rect">
            <a:avLst/>
          </a:prstGeom>
        </p:spPr>
        <p:txBody>
          <a:bodyPr>
            <a:normAutofit/>
          </a:bodyPr>
          <a:lstStyle/>
          <a:p>
            <a:pPr marL="0" marR="0" lvl="0" indent="0" defTabSz="609585" fontAlgn="base">
              <a:spcAft>
                <a:spcPts val="600"/>
              </a:spcAft>
              <a:buClrTx/>
              <a:buSzTx/>
              <a:tabLst/>
              <a:defRPr/>
            </a:pPr>
            <a:r>
              <a:rPr kumimoji="0" lang="en-US" b="0" i="0" u="none" strike="noStrike" kern="1200" cap="none" spc="0" normalizeH="0" baseline="0" noProof="0" dirty="0" err="1">
                <a:ln>
                  <a:noFill/>
                </a:ln>
                <a:effectLst/>
                <a:uLnTx/>
                <a:uFillTx/>
                <a:latin typeface="+mj-lt"/>
                <a:ea typeface="+mj-ea"/>
                <a:cs typeface="Arial Black"/>
              </a:rPr>
              <a:t>Fok_It</a:t>
            </a:r>
            <a:r>
              <a:rPr kumimoji="0" lang="en-US" b="0" i="0" u="none" strike="noStrike" kern="1200" cap="none" spc="0" normalizeH="0" baseline="0" noProof="0" dirty="0">
                <a:ln>
                  <a:noFill/>
                </a:ln>
                <a:effectLst/>
                <a:uLnTx/>
                <a:uFillTx/>
                <a:latin typeface="+mj-lt"/>
                <a:ea typeface="+mj-ea"/>
                <a:cs typeface="Arial Black"/>
              </a:rPr>
              <a:t> </a:t>
            </a:r>
            <a:r>
              <a:rPr kumimoji="0" lang="en-US" b="0" i="0" u="none" strike="noStrike" kern="1200" cap="none" spc="0" normalizeH="0" baseline="0" noProof="0" dirty="0" err="1">
                <a:ln>
                  <a:noFill/>
                </a:ln>
                <a:effectLst/>
                <a:uLnTx/>
                <a:uFillTx/>
                <a:latin typeface="+mj-lt"/>
                <a:ea typeface="+mj-ea"/>
                <a:cs typeface="Arial Black"/>
              </a:rPr>
              <a:t>Keskiviikko</a:t>
            </a:r>
            <a:r>
              <a:rPr kumimoji="0" lang="en-US" b="0" i="0" u="none" strike="noStrike" kern="1200" cap="none" spc="0" normalizeH="0" baseline="0" noProof="0" dirty="0">
                <a:ln>
                  <a:noFill/>
                </a:ln>
                <a:effectLst/>
                <a:uLnTx/>
                <a:uFillTx/>
                <a:latin typeface="+mj-lt"/>
                <a:ea typeface="+mj-ea"/>
                <a:cs typeface="Arial Black"/>
              </a:rPr>
              <a:t>, 3.2.2021</a:t>
            </a:r>
          </a:p>
        </p:txBody>
      </p:sp>
      <p:pic>
        <p:nvPicPr>
          <p:cNvPr id="1026" name="Picture 2" descr="Kolmen ruudun sarjakuva, jossa henkilö ilmoittaa lopettavansa tulevaisuuden suunnittelun ja siirtyvän tulevaisuuteen sinnittelemiseen. Pitkän tähtäimen suunnitelmat vaihtuvat pitkän ääääääähtäimen suutuntumiksi.">
            <a:extLst>
              <a:ext uri="{FF2B5EF4-FFF2-40B4-BE49-F238E27FC236}">
                <a16:creationId xmlns:a16="http://schemas.microsoft.com/office/drawing/2014/main" id="{B264F80F-4468-4178-94F0-B5D613F8DB2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61196" y="1702693"/>
            <a:ext cx="10080624" cy="3452613"/>
          </a:xfrm>
          <a:prstGeom prst="rect">
            <a:avLst/>
          </a:prstGeom>
          <a:solidFill>
            <a:srgbClr val="FFFFFF"/>
          </a:solidFill>
        </p:spPr>
      </p:pic>
      <p:sp>
        <p:nvSpPr>
          <p:cNvPr id="71" name="Slide Number Placeholder 3">
            <a:extLst>
              <a:ext uri="{FF2B5EF4-FFF2-40B4-BE49-F238E27FC236}">
                <a16:creationId xmlns:a16="http://schemas.microsoft.com/office/drawing/2014/main" id="{1ABB5089-86D4-4F15-B031-46AEC17BA1F4}"/>
              </a:ext>
            </a:extLst>
          </p:cNvPr>
          <p:cNvSpPr>
            <a:spLocks noGrp="1"/>
          </p:cNvSpPr>
          <p:nvPr>
            <p:ph type="sldNum" sz="quarter" idx="12"/>
          </p:nvPr>
        </p:nvSpPr>
        <p:spPr>
          <a:xfrm>
            <a:off x="4724400" y="6356350"/>
            <a:ext cx="2743200" cy="365125"/>
          </a:xfrm>
          <a:prstGeom prst="rect">
            <a:avLst/>
          </a:prstGeom>
        </p:spPr>
        <p:txBody>
          <a:bodyPr vert="horz" lIns="91440" tIns="45720" rIns="91440" bIns="45720" rtlCol="0" anchor="ctr"/>
          <a:lstStyle>
            <a:defPPr>
              <a:defRPr lang="fi-FI"/>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3E078C10-ABC5-4EF7-9B5E-599CE2B16BF5}" type="slidenum">
              <a:rPr lang="LID4096" smtClean="0"/>
              <a:pPr algn="ctr">
                <a:spcAft>
                  <a:spcPts val="600"/>
                </a:spcAft>
              </a:pPr>
              <a:t>2</a:t>
            </a:fld>
            <a:endParaRPr lang="LID4096"/>
          </a:p>
        </p:txBody>
      </p:sp>
    </p:spTree>
    <p:extLst>
      <p:ext uri="{BB962C8B-B14F-4D97-AF65-F5344CB8AC3E}">
        <p14:creationId xmlns:p14="http://schemas.microsoft.com/office/powerpoint/2010/main" val="1725434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val 36">
            <a:extLst>
              <a:ext uri="{FF2B5EF4-FFF2-40B4-BE49-F238E27FC236}">
                <a16:creationId xmlns:a16="http://schemas.microsoft.com/office/drawing/2014/main" id="{4AE33569-F2B0-8F8D-C119-635757D01AF2}"/>
              </a:ext>
            </a:extLst>
          </p:cNvPr>
          <p:cNvSpPr/>
          <p:nvPr/>
        </p:nvSpPr>
        <p:spPr>
          <a:xfrm>
            <a:off x="6629400" y="5410200"/>
            <a:ext cx="1279525" cy="1279525"/>
          </a:xfrm>
          <a:prstGeom prst="ellipse">
            <a:avLst/>
          </a:prstGeom>
          <a:solidFill>
            <a:srgbClr val="73C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Georgia"/>
              <a:ea typeface="+mn-ea"/>
              <a:cs typeface="+mn-cs"/>
            </a:endParaRPr>
          </a:p>
        </p:txBody>
      </p:sp>
      <p:sp>
        <p:nvSpPr>
          <p:cNvPr id="38" name="Oval 37">
            <a:extLst>
              <a:ext uri="{FF2B5EF4-FFF2-40B4-BE49-F238E27FC236}">
                <a16:creationId xmlns:a16="http://schemas.microsoft.com/office/drawing/2014/main" id="{62BE6FA0-3EBC-063B-FEF3-10E2ED7AC27B}"/>
              </a:ext>
            </a:extLst>
          </p:cNvPr>
          <p:cNvSpPr/>
          <p:nvPr/>
        </p:nvSpPr>
        <p:spPr>
          <a:xfrm>
            <a:off x="9550401" y="4660901"/>
            <a:ext cx="698500" cy="698500"/>
          </a:xfrm>
          <a:prstGeom prst="ellipse">
            <a:avLst/>
          </a:prstGeom>
          <a:solidFill>
            <a:srgbClr val="73C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Georgia"/>
              <a:ea typeface="+mn-ea"/>
              <a:cs typeface="+mn-cs"/>
            </a:endParaRPr>
          </a:p>
        </p:txBody>
      </p:sp>
      <p:sp>
        <p:nvSpPr>
          <p:cNvPr id="39" name="Oval 38">
            <a:extLst>
              <a:ext uri="{FF2B5EF4-FFF2-40B4-BE49-F238E27FC236}">
                <a16:creationId xmlns:a16="http://schemas.microsoft.com/office/drawing/2014/main" id="{00C125CD-A4C2-EE03-5CAB-52A9A51C0FEC}"/>
              </a:ext>
            </a:extLst>
          </p:cNvPr>
          <p:cNvSpPr/>
          <p:nvPr/>
        </p:nvSpPr>
        <p:spPr>
          <a:xfrm>
            <a:off x="8382000" y="4191000"/>
            <a:ext cx="698500" cy="698500"/>
          </a:xfrm>
          <a:prstGeom prst="ellipse">
            <a:avLst/>
          </a:prstGeom>
          <a:solidFill>
            <a:srgbClr val="73C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Georgia"/>
              <a:ea typeface="+mn-ea"/>
              <a:cs typeface="+mn-cs"/>
            </a:endParaRPr>
          </a:p>
        </p:txBody>
      </p:sp>
      <p:sp>
        <p:nvSpPr>
          <p:cNvPr id="40" name="Oval 39">
            <a:extLst>
              <a:ext uri="{FF2B5EF4-FFF2-40B4-BE49-F238E27FC236}">
                <a16:creationId xmlns:a16="http://schemas.microsoft.com/office/drawing/2014/main" id="{A9BE23B5-0271-B9B4-97C5-8B252ED7F79D}"/>
              </a:ext>
            </a:extLst>
          </p:cNvPr>
          <p:cNvSpPr/>
          <p:nvPr/>
        </p:nvSpPr>
        <p:spPr>
          <a:xfrm>
            <a:off x="10175875" y="4279900"/>
            <a:ext cx="241300" cy="241300"/>
          </a:xfrm>
          <a:prstGeom prst="ellipse">
            <a:avLst/>
          </a:prstGeom>
          <a:solidFill>
            <a:srgbClr val="73C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Georgia"/>
              <a:ea typeface="+mn-ea"/>
              <a:cs typeface="+mn-cs"/>
            </a:endParaRPr>
          </a:p>
        </p:txBody>
      </p:sp>
      <p:sp>
        <p:nvSpPr>
          <p:cNvPr id="6" name="Oval 5">
            <a:extLst>
              <a:ext uri="{FF2B5EF4-FFF2-40B4-BE49-F238E27FC236}">
                <a16:creationId xmlns:a16="http://schemas.microsoft.com/office/drawing/2014/main" id="{C7EC1196-E8FF-2601-94FA-5362E1EDC3E6}"/>
              </a:ext>
            </a:extLst>
          </p:cNvPr>
          <p:cNvSpPr/>
          <p:nvPr/>
        </p:nvSpPr>
        <p:spPr>
          <a:xfrm>
            <a:off x="7499351" y="709613"/>
            <a:ext cx="1279525" cy="1279525"/>
          </a:xfrm>
          <a:prstGeom prst="ellipse">
            <a:avLst/>
          </a:prstGeom>
          <a:solidFill>
            <a:srgbClr val="FFE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Georgia"/>
              <a:ea typeface="+mn-ea"/>
              <a:cs typeface="+mn-cs"/>
            </a:endParaRPr>
          </a:p>
        </p:txBody>
      </p:sp>
      <p:sp>
        <p:nvSpPr>
          <p:cNvPr id="41" name="Oval 40">
            <a:extLst>
              <a:ext uri="{FF2B5EF4-FFF2-40B4-BE49-F238E27FC236}">
                <a16:creationId xmlns:a16="http://schemas.microsoft.com/office/drawing/2014/main" id="{180482D5-1D97-65E6-9853-257F5254D468}"/>
              </a:ext>
            </a:extLst>
          </p:cNvPr>
          <p:cNvSpPr/>
          <p:nvPr/>
        </p:nvSpPr>
        <p:spPr>
          <a:xfrm>
            <a:off x="8458200" y="2438400"/>
            <a:ext cx="698500" cy="698500"/>
          </a:xfrm>
          <a:prstGeom prst="ellipse">
            <a:avLst/>
          </a:prstGeom>
          <a:solidFill>
            <a:srgbClr val="FFE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Georgia"/>
              <a:ea typeface="+mn-ea"/>
              <a:cs typeface="+mn-cs"/>
            </a:endParaRPr>
          </a:p>
        </p:txBody>
      </p:sp>
      <p:sp>
        <p:nvSpPr>
          <p:cNvPr id="47" name="Oval 46">
            <a:extLst>
              <a:ext uri="{FF2B5EF4-FFF2-40B4-BE49-F238E27FC236}">
                <a16:creationId xmlns:a16="http://schemas.microsoft.com/office/drawing/2014/main" id="{3484FA4B-2E26-C467-1E48-ADDFA8B48387}"/>
              </a:ext>
            </a:extLst>
          </p:cNvPr>
          <p:cNvSpPr/>
          <p:nvPr/>
        </p:nvSpPr>
        <p:spPr>
          <a:xfrm>
            <a:off x="7620000" y="152400"/>
            <a:ext cx="241300" cy="241300"/>
          </a:xfrm>
          <a:prstGeom prst="ellipse">
            <a:avLst/>
          </a:prstGeom>
          <a:solidFill>
            <a:srgbClr val="FFE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Georgia"/>
              <a:ea typeface="+mn-ea"/>
              <a:cs typeface="+mn-cs"/>
            </a:endParaRPr>
          </a:p>
        </p:txBody>
      </p:sp>
      <p:sp>
        <p:nvSpPr>
          <p:cNvPr id="8" name="Oval 7">
            <a:extLst>
              <a:ext uri="{FF2B5EF4-FFF2-40B4-BE49-F238E27FC236}">
                <a16:creationId xmlns:a16="http://schemas.microsoft.com/office/drawing/2014/main" id="{359A45CD-B093-3585-40BE-A4F8F844139F}"/>
              </a:ext>
            </a:extLst>
          </p:cNvPr>
          <p:cNvSpPr/>
          <p:nvPr/>
        </p:nvSpPr>
        <p:spPr>
          <a:xfrm>
            <a:off x="3352800" y="914400"/>
            <a:ext cx="1279525" cy="1279525"/>
          </a:xfrm>
          <a:prstGeom prst="ellipse">
            <a:avLst/>
          </a:prstGeom>
          <a:solidFill>
            <a:srgbClr val="FACD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Georgia"/>
              <a:ea typeface="+mn-ea"/>
              <a:cs typeface="+mn-cs"/>
            </a:endParaRPr>
          </a:p>
        </p:txBody>
      </p:sp>
      <p:sp>
        <p:nvSpPr>
          <p:cNvPr id="42" name="Oval 41">
            <a:extLst>
              <a:ext uri="{FF2B5EF4-FFF2-40B4-BE49-F238E27FC236}">
                <a16:creationId xmlns:a16="http://schemas.microsoft.com/office/drawing/2014/main" id="{C2EE0BFC-AA1E-7725-E9B2-30DC568A2103}"/>
              </a:ext>
            </a:extLst>
          </p:cNvPr>
          <p:cNvSpPr/>
          <p:nvPr/>
        </p:nvSpPr>
        <p:spPr>
          <a:xfrm>
            <a:off x="4724400" y="381000"/>
            <a:ext cx="698500" cy="698500"/>
          </a:xfrm>
          <a:prstGeom prst="ellipse">
            <a:avLst/>
          </a:prstGeom>
          <a:solidFill>
            <a:srgbClr val="FACD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Georgia"/>
              <a:ea typeface="+mn-ea"/>
              <a:cs typeface="+mn-cs"/>
            </a:endParaRPr>
          </a:p>
        </p:txBody>
      </p:sp>
      <p:sp>
        <p:nvSpPr>
          <p:cNvPr id="45" name="Oval 44">
            <a:extLst>
              <a:ext uri="{FF2B5EF4-FFF2-40B4-BE49-F238E27FC236}">
                <a16:creationId xmlns:a16="http://schemas.microsoft.com/office/drawing/2014/main" id="{9AB8C6BB-03BE-61FD-1542-2CF7F6C52395}"/>
              </a:ext>
            </a:extLst>
          </p:cNvPr>
          <p:cNvSpPr/>
          <p:nvPr/>
        </p:nvSpPr>
        <p:spPr>
          <a:xfrm>
            <a:off x="2362200" y="2438400"/>
            <a:ext cx="241300" cy="241300"/>
          </a:xfrm>
          <a:prstGeom prst="ellipse">
            <a:avLst/>
          </a:prstGeom>
          <a:solidFill>
            <a:srgbClr val="FACD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Georgia"/>
              <a:ea typeface="+mn-ea"/>
              <a:cs typeface="+mn-cs"/>
            </a:endParaRPr>
          </a:p>
        </p:txBody>
      </p:sp>
      <p:sp>
        <p:nvSpPr>
          <p:cNvPr id="46" name="Oval 45">
            <a:extLst>
              <a:ext uri="{FF2B5EF4-FFF2-40B4-BE49-F238E27FC236}">
                <a16:creationId xmlns:a16="http://schemas.microsoft.com/office/drawing/2014/main" id="{23029129-B0CF-0CED-E8F2-5DC46EC74F3F}"/>
              </a:ext>
            </a:extLst>
          </p:cNvPr>
          <p:cNvSpPr/>
          <p:nvPr/>
        </p:nvSpPr>
        <p:spPr>
          <a:xfrm>
            <a:off x="3657600" y="152400"/>
            <a:ext cx="241300" cy="241300"/>
          </a:xfrm>
          <a:prstGeom prst="ellipse">
            <a:avLst/>
          </a:prstGeom>
          <a:solidFill>
            <a:srgbClr val="FACD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Georgia"/>
              <a:ea typeface="+mn-ea"/>
              <a:cs typeface="+mn-cs"/>
            </a:endParaRPr>
          </a:p>
        </p:txBody>
      </p:sp>
      <p:sp>
        <p:nvSpPr>
          <p:cNvPr id="17" name="Oval 16">
            <a:extLst>
              <a:ext uri="{FF2B5EF4-FFF2-40B4-BE49-F238E27FC236}">
                <a16:creationId xmlns:a16="http://schemas.microsoft.com/office/drawing/2014/main" id="{F676A0E4-C46E-49B6-C35C-96AA56EC3BBD}"/>
              </a:ext>
            </a:extLst>
          </p:cNvPr>
          <p:cNvSpPr/>
          <p:nvPr/>
        </p:nvSpPr>
        <p:spPr>
          <a:xfrm>
            <a:off x="2819400" y="3911600"/>
            <a:ext cx="1279525" cy="1279525"/>
          </a:xfrm>
          <a:prstGeom prst="ellipse">
            <a:avLst/>
          </a:prstGeom>
          <a:solidFill>
            <a:srgbClr val="75CF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Georgia"/>
              <a:ea typeface="+mn-ea"/>
              <a:cs typeface="+mn-cs"/>
            </a:endParaRPr>
          </a:p>
        </p:txBody>
      </p:sp>
      <p:sp>
        <p:nvSpPr>
          <p:cNvPr id="43" name="Oval 42">
            <a:extLst>
              <a:ext uri="{FF2B5EF4-FFF2-40B4-BE49-F238E27FC236}">
                <a16:creationId xmlns:a16="http://schemas.microsoft.com/office/drawing/2014/main" id="{B44DC087-CC0D-32ED-58E0-49828E0212B9}"/>
              </a:ext>
            </a:extLst>
          </p:cNvPr>
          <p:cNvSpPr/>
          <p:nvPr/>
        </p:nvSpPr>
        <p:spPr>
          <a:xfrm>
            <a:off x="4127500" y="5610225"/>
            <a:ext cx="698500" cy="698500"/>
          </a:xfrm>
          <a:prstGeom prst="ellipse">
            <a:avLst/>
          </a:prstGeom>
          <a:solidFill>
            <a:srgbClr val="75CF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Georgia"/>
              <a:ea typeface="+mn-ea"/>
              <a:cs typeface="+mn-cs"/>
            </a:endParaRPr>
          </a:p>
        </p:txBody>
      </p:sp>
      <p:sp>
        <p:nvSpPr>
          <p:cNvPr id="44" name="Oval 43">
            <a:extLst>
              <a:ext uri="{FF2B5EF4-FFF2-40B4-BE49-F238E27FC236}">
                <a16:creationId xmlns:a16="http://schemas.microsoft.com/office/drawing/2014/main" id="{9EA852DC-F957-587F-FAEA-1175D456D731}"/>
              </a:ext>
            </a:extLst>
          </p:cNvPr>
          <p:cNvSpPr/>
          <p:nvPr/>
        </p:nvSpPr>
        <p:spPr>
          <a:xfrm>
            <a:off x="2057400" y="3886200"/>
            <a:ext cx="241300" cy="241300"/>
          </a:xfrm>
          <a:prstGeom prst="ellipse">
            <a:avLst/>
          </a:prstGeom>
          <a:solidFill>
            <a:srgbClr val="75CF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Georgia"/>
              <a:ea typeface="+mn-ea"/>
              <a:cs typeface="+mn-cs"/>
            </a:endParaRPr>
          </a:p>
        </p:txBody>
      </p:sp>
      <p:sp>
        <p:nvSpPr>
          <p:cNvPr id="2" name="Block Arc 1">
            <a:extLst>
              <a:ext uri="{FF2B5EF4-FFF2-40B4-BE49-F238E27FC236}">
                <a16:creationId xmlns:a16="http://schemas.microsoft.com/office/drawing/2014/main" id="{0369B540-1D79-147C-B761-CC7C8CE7BC54}"/>
              </a:ext>
            </a:extLst>
          </p:cNvPr>
          <p:cNvSpPr/>
          <p:nvPr/>
        </p:nvSpPr>
        <p:spPr>
          <a:xfrm rot="169534">
            <a:off x="3193766" y="538769"/>
            <a:ext cx="5986407" cy="5986406"/>
          </a:xfrm>
          <a:prstGeom prst="blockArc">
            <a:avLst>
              <a:gd name="adj1" fmla="val 10800000"/>
              <a:gd name="adj2" fmla="val 16158137"/>
              <a:gd name="adj3" fmla="val 25398"/>
            </a:avLst>
          </a:prstGeom>
          <a:solidFill>
            <a:srgbClr val="FACD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srgbClr val="000000"/>
              </a:solidFill>
              <a:effectLst/>
              <a:uLnTx/>
              <a:uFillTx/>
              <a:latin typeface="Georgia"/>
              <a:ea typeface="+mn-ea"/>
              <a:cs typeface="+mn-cs"/>
            </a:endParaRPr>
          </a:p>
        </p:txBody>
      </p:sp>
      <p:sp>
        <p:nvSpPr>
          <p:cNvPr id="3" name="Block Arc 2">
            <a:extLst>
              <a:ext uri="{FF2B5EF4-FFF2-40B4-BE49-F238E27FC236}">
                <a16:creationId xmlns:a16="http://schemas.microsoft.com/office/drawing/2014/main" id="{24BBEA4B-2FC0-85D5-D26B-BDCED5B04712}"/>
              </a:ext>
            </a:extLst>
          </p:cNvPr>
          <p:cNvSpPr/>
          <p:nvPr/>
        </p:nvSpPr>
        <p:spPr>
          <a:xfrm rot="5833918">
            <a:off x="2878707" y="352992"/>
            <a:ext cx="5986406" cy="5986407"/>
          </a:xfrm>
          <a:prstGeom prst="blockArc">
            <a:avLst>
              <a:gd name="adj1" fmla="val 10800000"/>
              <a:gd name="adj2" fmla="val 16158137"/>
              <a:gd name="adj3" fmla="val 25398"/>
            </a:avLst>
          </a:prstGeom>
          <a:solidFill>
            <a:srgbClr val="FFE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srgbClr val="000000"/>
              </a:solidFill>
              <a:effectLst/>
              <a:uLnTx/>
              <a:uFillTx/>
              <a:latin typeface="Georgia"/>
              <a:ea typeface="+mn-ea"/>
              <a:cs typeface="+mn-cs"/>
            </a:endParaRPr>
          </a:p>
        </p:txBody>
      </p:sp>
      <p:sp>
        <p:nvSpPr>
          <p:cNvPr id="5" name="Block Arc 4">
            <a:extLst>
              <a:ext uri="{FF2B5EF4-FFF2-40B4-BE49-F238E27FC236}">
                <a16:creationId xmlns:a16="http://schemas.microsoft.com/office/drawing/2014/main" id="{FE2A26B7-0285-1258-DC8E-5F41591E12CF}"/>
              </a:ext>
            </a:extLst>
          </p:cNvPr>
          <p:cNvSpPr/>
          <p:nvPr/>
        </p:nvSpPr>
        <p:spPr>
          <a:xfrm rot="11058695">
            <a:off x="3102796" y="405471"/>
            <a:ext cx="5986407" cy="5986406"/>
          </a:xfrm>
          <a:prstGeom prst="blockArc">
            <a:avLst>
              <a:gd name="adj1" fmla="val 10800000"/>
              <a:gd name="adj2" fmla="val 16158137"/>
              <a:gd name="adj3" fmla="val 25398"/>
            </a:avLst>
          </a:prstGeom>
          <a:solidFill>
            <a:srgbClr val="73C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srgbClr val="000000"/>
              </a:solidFill>
              <a:effectLst/>
              <a:uLnTx/>
              <a:uFillTx/>
              <a:latin typeface="Georgia"/>
              <a:ea typeface="+mn-ea"/>
              <a:cs typeface="+mn-cs"/>
            </a:endParaRPr>
          </a:p>
        </p:txBody>
      </p:sp>
      <p:sp>
        <p:nvSpPr>
          <p:cNvPr id="7" name="Block Arc 6">
            <a:extLst>
              <a:ext uri="{FF2B5EF4-FFF2-40B4-BE49-F238E27FC236}">
                <a16:creationId xmlns:a16="http://schemas.microsoft.com/office/drawing/2014/main" id="{B08D1687-6622-3E1A-64F6-933E5CEE9EB2}"/>
              </a:ext>
            </a:extLst>
          </p:cNvPr>
          <p:cNvSpPr/>
          <p:nvPr/>
        </p:nvSpPr>
        <p:spPr>
          <a:xfrm rot="16358861">
            <a:off x="3102798" y="435797"/>
            <a:ext cx="5986406" cy="5986407"/>
          </a:xfrm>
          <a:prstGeom prst="blockArc">
            <a:avLst>
              <a:gd name="adj1" fmla="val 10800000"/>
              <a:gd name="adj2" fmla="val 16158137"/>
              <a:gd name="adj3" fmla="val 25398"/>
            </a:avLst>
          </a:prstGeom>
          <a:solidFill>
            <a:srgbClr val="75CF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srgbClr val="000000"/>
              </a:solidFill>
              <a:effectLst/>
              <a:uLnTx/>
              <a:uFillTx/>
              <a:latin typeface="Georgia"/>
              <a:ea typeface="+mn-ea"/>
              <a:cs typeface="+mn-cs"/>
            </a:endParaRPr>
          </a:p>
        </p:txBody>
      </p:sp>
      <p:sp>
        <p:nvSpPr>
          <p:cNvPr id="4" name="Oval 3">
            <a:extLst>
              <a:ext uri="{FF2B5EF4-FFF2-40B4-BE49-F238E27FC236}">
                <a16:creationId xmlns:a16="http://schemas.microsoft.com/office/drawing/2014/main" id="{4D82CB97-34A1-A9E1-09E3-591F74225246}"/>
              </a:ext>
            </a:extLst>
          </p:cNvPr>
          <p:cNvSpPr/>
          <p:nvPr/>
        </p:nvSpPr>
        <p:spPr>
          <a:xfrm>
            <a:off x="3652302" y="3236644"/>
            <a:ext cx="283111" cy="28311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Georgia"/>
              <a:ea typeface="+mn-ea"/>
              <a:cs typeface="+mn-cs"/>
            </a:endParaRPr>
          </a:p>
        </p:txBody>
      </p:sp>
      <p:sp>
        <p:nvSpPr>
          <p:cNvPr id="10" name="Oval 9">
            <a:extLst>
              <a:ext uri="{FF2B5EF4-FFF2-40B4-BE49-F238E27FC236}">
                <a16:creationId xmlns:a16="http://schemas.microsoft.com/office/drawing/2014/main" id="{CED4496E-EC0D-DFD3-E513-46BD5001FB0D}"/>
              </a:ext>
            </a:extLst>
          </p:cNvPr>
          <p:cNvSpPr/>
          <p:nvPr/>
        </p:nvSpPr>
        <p:spPr>
          <a:xfrm>
            <a:off x="6010078" y="806916"/>
            <a:ext cx="283111" cy="28311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Georgia"/>
              <a:ea typeface="+mn-ea"/>
              <a:cs typeface="+mn-cs"/>
            </a:endParaRPr>
          </a:p>
        </p:txBody>
      </p:sp>
      <p:sp>
        <p:nvSpPr>
          <p:cNvPr id="11" name="Oval 10">
            <a:extLst>
              <a:ext uri="{FF2B5EF4-FFF2-40B4-BE49-F238E27FC236}">
                <a16:creationId xmlns:a16="http://schemas.microsoft.com/office/drawing/2014/main" id="{BDFD5BAF-BA8A-F898-27FB-BD55B082A3AB}"/>
              </a:ext>
            </a:extLst>
          </p:cNvPr>
          <p:cNvSpPr/>
          <p:nvPr/>
        </p:nvSpPr>
        <p:spPr>
          <a:xfrm>
            <a:off x="8385643" y="3429000"/>
            <a:ext cx="283111" cy="28311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Georgia"/>
              <a:ea typeface="+mn-ea"/>
              <a:cs typeface="+mn-cs"/>
            </a:endParaRPr>
          </a:p>
        </p:txBody>
      </p:sp>
      <p:sp>
        <p:nvSpPr>
          <p:cNvPr id="12" name="Oval 11">
            <a:extLst>
              <a:ext uri="{FF2B5EF4-FFF2-40B4-BE49-F238E27FC236}">
                <a16:creationId xmlns:a16="http://schemas.microsoft.com/office/drawing/2014/main" id="{52CA7473-3E36-C813-F78C-D7121A0EC49B}"/>
              </a:ext>
            </a:extLst>
          </p:cNvPr>
          <p:cNvSpPr/>
          <p:nvPr/>
        </p:nvSpPr>
        <p:spPr>
          <a:xfrm>
            <a:off x="5830055" y="5771920"/>
            <a:ext cx="283111" cy="28311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Georgia"/>
              <a:ea typeface="+mn-ea"/>
              <a:cs typeface="+mn-cs"/>
            </a:endParaRPr>
          </a:p>
        </p:txBody>
      </p:sp>
      <p:sp>
        <p:nvSpPr>
          <p:cNvPr id="13" name="Oval 12">
            <a:extLst>
              <a:ext uri="{FF2B5EF4-FFF2-40B4-BE49-F238E27FC236}">
                <a16:creationId xmlns:a16="http://schemas.microsoft.com/office/drawing/2014/main" id="{43604FA2-9311-C103-A699-05CFB407826C}"/>
              </a:ext>
            </a:extLst>
          </p:cNvPr>
          <p:cNvSpPr/>
          <p:nvPr/>
        </p:nvSpPr>
        <p:spPr>
          <a:xfrm>
            <a:off x="7150970" y="2536945"/>
            <a:ext cx="283111" cy="28311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Georgia"/>
              <a:ea typeface="+mn-ea"/>
              <a:cs typeface="+mn-cs"/>
            </a:endParaRPr>
          </a:p>
        </p:txBody>
      </p:sp>
      <p:sp>
        <p:nvSpPr>
          <p:cNvPr id="14" name="Oval 13">
            <a:extLst>
              <a:ext uri="{FF2B5EF4-FFF2-40B4-BE49-F238E27FC236}">
                <a16:creationId xmlns:a16="http://schemas.microsoft.com/office/drawing/2014/main" id="{0DDAEC22-36A1-1E4B-77C9-3DD42CBB8B1F}"/>
              </a:ext>
            </a:extLst>
          </p:cNvPr>
          <p:cNvSpPr/>
          <p:nvPr/>
        </p:nvSpPr>
        <p:spPr>
          <a:xfrm>
            <a:off x="7037879" y="4286772"/>
            <a:ext cx="283111" cy="28311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Georgia"/>
              <a:ea typeface="+mn-ea"/>
              <a:cs typeface="+mn-cs"/>
            </a:endParaRPr>
          </a:p>
        </p:txBody>
      </p:sp>
      <p:sp>
        <p:nvSpPr>
          <p:cNvPr id="15" name="Oval 14">
            <a:extLst>
              <a:ext uri="{FF2B5EF4-FFF2-40B4-BE49-F238E27FC236}">
                <a16:creationId xmlns:a16="http://schemas.microsoft.com/office/drawing/2014/main" id="{CB31C035-C56D-6754-A264-E013AAAB7494}"/>
              </a:ext>
            </a:extLst>
          </p:cNvPr>
          <p:cNvSpPr/>
          <p:nvPr/>
        </p:nvSpPr>
        <p:spPr>
          <a:xfrm>
            <a:off x="4157989" y="4187825"/>
            <a:ext cx="283111" cy="28311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Georgia"/>
              <a:ea typeface="+mn-ea"/>
              <a:cs typeface="+mn-cs"/>
            </a:endParaRPr>
          </a:p>
        </p:txBody>
      </p:sp>
      <p:sp>
        <p:nvSpPr>
          <p:cNvPr id="16" name="Oval 15">
            <a:extLst>
              <a:ext uri="{FF2B5EF4-FFF2-40B4-BE49-F238E27FC236}">
                <a16:creationId xmlns:a16="http://schemas.microsoft.com/office/drawing/2014/main" id="{550C8B17-8740-F6C1-DCF6-B6CC4DE90B52}"/>
              </a:ext>
            </a:extLst>
          </p:cNvPr>
          <p:cNvSpPr/>
          <p:nvPr/>
        </p:nvSpPr>
        <p:spPr>
          <a:xfrm>
            <a:off x="4805085" y="2510832"/>
            <a:ext cx="283111" cy="28311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Georgia"/>
              <a:ea typeface="+mn-ea"/>
              <a:cs typeface="+mn-cs"/>
            </a:endParaRPr>
          </a:p>
        </p:txBody>
      </p:sp>
      <p:sp>
        <p:nvSpPr>
          <p:cNvPr id="26" name="Otsikko 1">
            <a:extLst>
              <a:ext uri="{FF2B5EF4-FFF2-40B4-BE49-F238E27FC236}">
                <a16:creationId xmlns:a16="http://schemas.microsoft.com/office/drawing/2014/main" id="{63F167E3-1DE0-90A1-2427-2474B99149D1}"/>
              </a:ext>
            </a:extLst>
          </p:cNvPr>
          <p:cNvSpPr txBox="1">
            <a:spLocks/>
          </p:cNvSpPr>
          <p:nvPr/>
        </p:nvSpPr>
        <p:spPr>
          <a:xfrm>
            <a:off x="2082800" y="2453504"/>
            <a:ext cx="2671386" cy="357141"/>
          </a:xfrm>
          <a:prstGeom prst="rect">
            <a:avLst/>
          </a:prstGeom>
        </p:spPr>
        <p:txBody>
          <a:bodyPr anchor="t"/>
          <a:lstStyle>
            <a:lvl1pPr algn="l" defTabSz="609585" rtl="0" eaLnBrk="1" latinLnBrk="0" hangingPunct="1">
              <a:spcBef>
                <a:spcPct val="0"/>
              </a:spcBef>
              <a:buNone/>
              <a:defRPr sz="3200" b="0" i="0" kern="1200">
                <a:solidFill>
                  <a:schemeClr val="tx1"/>
                </a:solidFill>
                <a:latin typeface="+mj-lt"/>
                <a:ea typeface="+mj-ea"/>
                <a:cs typeface="Arial Black"/>
              </a:defRPr>
            </a:lvl1pPr>
          </a:lstStyle>
          <a:p>
            <a:pPr marL="0" marR="0" lvl="0" indent="0" algn="r" defTabSz="609585" rtl="0" eaLnBrk="1" fontAlgn="auto" latinLnBrk="0" hangingPunct="1">
              <a:lnSpc>
                <a:spcPct val="80000"/>
              </a:lnSpc>
              <a:spcBef>
                <a:spcPct val="0"/>
              </a:spcBef>
              <a:spcAft>
                <a:spcPts val="0"/>
              </a:spcAft>
              <a:buClrTx/>
              <a:buSzTx/>
              <a:buFontTx/>
              <a:buNone/>
              <a:tabLst/>
              <a:defRPr/>
            </a:pPr>
            <a:r>
              <a:rPr kumimoji="0" lang="en-US" sz="1800" b="1" i="1" u="none" strike="noStrike" kern="1200" cap="none" spc="0" normalizeH="0" baseline="0" noProof="0" err="1">
                <a:ln>
                  <a:noFill/>
                </a:ln>
                <a:solidFill>
                  <a:srgbClr val="000000"/>
                </a:solidFill>
                <a:effectLst/>
                <a:uLnTx/>
                <a:uFillTx/>
                <a:latin typeface="Georgia"/>
                <a:ea typeface="+mj-ea"/>
              </a:rPr>
              <a:t>Kestävät</a:t>
            </a:r>
            <a:r>
              <a:rPr kumimoji="0" lang="en-US" sz="1800" b="1" i="1" u="none" strike="noStrike" kern="1200" cap="none" spc="0" normalizeH="0" baseline="0" noProof="0">
                <a:ln>
                  <a:noFill/>
                </a:ln>
                <a:solidFill>
                  <a:srgbClr val="000000"/>
                </a:solidFill>
                <a:effectLst/>
                <a:uLnTx/>
                <a:uFillTx/>
                <a:latin typeface="Georgia"/>
                <a:ea typeface="+mj-ea"/>
              </a:rPr>
              <a:t> </a:t>
            </a:r>
            <a:r>
              <a:rPr kumimoji="0" lang="en-US" sz="1800" b="1" i="1" u="none" strike="noStrike" kern="1200" cap="none" spc="0" normalizeH="0" baseline="0" noProof="0" err="1">
                <a:ln>
                  <a:noFill/>
                </a:ln>
                <a:solidFill>
                  <a:srgbClr val="000000"/>
                </a:solidFill>
                <a:effectLst/>
                <a:uLnTx/>
                <a:uFillTx/>
                <a:latin typeface="Georgia"/>
                <a:ea typeface="+mj-ea"/>
              </a:rPr>
              <a:t>elämäntavat</a:t>
            </a:r>
            <a:endParaRPr kumimoji="0" lang="fi-FI" sz="1800" b="1" i="1" u="none" strike="noStrike" kern="1200" cap="none" spc="0" normalizeH="0" baseline="0" noProof="0">
              <a:ln>
                <a:noFill/>
              </a:ln>
              <a:solidFill>
                <a:srgbClr val="000000"/>
              </a:solidFill>
              <a:effectLst/>
              <a:uLnTx/>
              <a:uFillTx/>
              <a:latin typeface="Georgia"/>
              <a:ea typeface="+mj-ea"/>
            </a:endParaRPr>
          </a:p>
        </p:txBody>
      </p:sp>
      <p:sp>
        <p:nvSpPr>
          <p:cNvPr id="27" name="Otsikko 1">
            <a:extLst>
              <a:ext uri="{FF2B5EF4-FFF2-40B4-BE49-F238E27FC236}">
                <a16:creationId xmlns:a16="http://schemas.microsoft.com/office/drawing/2014/main" id="{151108B2-A816-CB30-2233-74119C40C775}"/>
              </a:ext>
            </a:extLst>
          </p:cNvPr>
          <p:cNvSpPr txBox="1">
            <a:spLocks/>
          </p:cNvSpPr>
          <p:nvPr/>
        </p:nvSpPr>
        <p:spPr>
          <a:xfrm>
            <a:off x="369378" y="3141771"/>
            <a:ext cx="3182238" cy="426453"/>
          </a:xfrm>
          <a:prstGeom prst="rect">
            <a:avLst/>
          </a:prstGeom>
        </p:spPr>
        <p:txBody>
          <a:bodyPr anchor="t"/>
          <a:lstStyle>
            <a:lvl1pPr algn="l" defTabSz="609585" rtl="0" eaLnBrk="1" latinLnBrk="0" hangingPunct="1">
              <a:spcBef>
                <a:spcPct val="0"/>
              </a:spcBef>
              <a:buNone/>
              <a:defRPr sz="3200" b="0" i="0" kern="1200">
                <a:solidFill>
                  <a:schemeClr val="tx1"/>
                </a:solidFill>
                <a:latin typeface="+mj-lt"/>
                <a:ea typeface="+mj-ea"/>
                <a:cs typeface="Arial Black"/>
              </a:defRPr>
            </a:lvl1pPr>
          </a:lstStyle>
          <a:p>
            <a:pPr marL="0" marR="0" lvl="0" indent="0" algn="r" defTabSz="609585" rtl="0" eaLnBrk="1" fontAlgn="auto" latinLnBrk="0" hangingPunct="1">
              <a:lnSpc>
                <a:spcPct val="80000"/>
              </a:lnSpc>
              <a:spcBef>
                <a:spcPct val="0"/>
              </a:spcBef>
              <a:spcAft>
                <a:spcPts val="0"/>
              </a:spcAft>
              <a:buClrTx/>
              <a:buSzTx/>
              <a:buFontTx/>
              <a:buNone/>
              <a:tabLst/>
              <a:defRPr/>
            </a:pPr>
            <a:r>
              <a:rPr kumimoji="0" lang="en-US" sz="1800" b="1" i="1" u="none" strike="noStrike" kern="1200" cap="none" spc="0" normalizeH="0" baseline="0" noProof="0" err="1">
                <a:ln>
                  <a:noFill/>
                </a:ln>
                <a:solidFill>
                  <a:srgbClr val="000000"/>
                </a:solidFill>
                <a:effectLst/>
                <a:uLnTx/>
                <a:uFillTx/>
                <a:latin typeface="Georgia"/>
                <a:ea typeface="+mj-ea"/>
              </a:rPr>
              <a:t>Hyvinvointi</a:t>
            </a:r>
            <a:r>
              <a:rPr kumimoji="0" lang="en-US" sz="1800" b="1" i="1" u="none" strike="noStrike" kern="1200" cap="none" spc="0" normalizeH="0" baseline="0" noProof="0">
                <a:ln>
                  <a:noFill/>
                </a:ln>
                <a:solidFill>
                  <a:srgbClr val="000000"/>
                </a:solidFill>
                <a:effectLst/>
                <a:uLnTx/>
                <a:uFillTx/>
                <a:latin typeface="Georgia"/>
                <a:ea typeface="+mj-ea"/>
              </a:rPr>
              <a:t> </a:t>
            </a:r>
            <a:r>
              <a:rPr kumimoji="0" lang="en-US" sz="1800" b="1" i="1" u="none" strike="noStrike" kern="1200" cap="none" spc="0" normalizeH="0" baseline="0" noProof="0" err="1">
                <a:ln>
                  <a:noFill/>
                </a:ln>
                <a:solidFill>
                  <a:srgbClr val="000000"/>
                </a:solidFill>
                <a:effectLst/>
                <a:uLnTx/>
                <a:uFillTx/>
                <a:latin typeface="Georgia"/>
                <a:ea typeface="+mj-ea"/>
              </a:rPr>
              <a:t>investointina</a:t>
            </a:r>
            <a:endParaRPr kumimoji="0" lang="fi-FI" sz="1800" b="1" i="1" u="none" strike="noStrike" kern="1200" cap="none" spc="0" normalizeH="0" baseline="0" noProof="0">
              <a:ln>
                <a:noFill/>
              </a:ln>
              <a:solidFill>
                <a:srgbClr val="000000"/>
              </a:solidFill>
              <a:effectLst/>
              <a:uLnTx/>
              <a:uFillTx/>
              <a:latin typeface="Georgia"/>
              <a:ea typeface="+mj-ea"/>
            </a:endParaRPr>
          </a:p>
        </p:txBody>
      </p:sp>
      <p:sp>
        <p:nvSpPr>
          <p:cNvPr id="28" name="Otsikko 1">
            <a:extLst>
              <a:ext uri="{FF2B5EF4-FFF2-40B4-BE49-F238E27FC236}">
                <a16:creationId xmlns:a16="http://schemas.microsoft.com/office/drawing/2014/main" id="{4F37DCF4-BF1F-D4F8-2FE9-9B6174FC7800}"/>
              </a:ext>
            </a:extLst>
          </p:cNvPr>
          <p:cNvSpPr txBox="1">
            <a:spLocks/>
          </p:cNvSpPr>
          <p:nvPr/>
        </p:nvSpPr>
        <p:spPr>
          <a:xfrm>
            <a:off x="4503738" y="268334"/>
            <a:ext cx="3285764" cy="357141"/>
          </a:xfrm>
          <a:prstGeom prst="rect">
            <a:avLst/>
          </a:prstGeom>
        </p:spPr>
        <p:txBody>
          <a:bodyPr anchor="t"/>
          <a:lstStyle>
            <a:lvl1pPr algn="l" defTabSz="609585" rtl="0" eaLnBrk="1" latinLnBrk="0" hangingPunct="1">
              <a:spcBef>
                <a:spcPct val="0"/>
              </a:spcBef>
              <a:buNone/>
              <a:defRPr sz="3200" b="0" i="0" kern="1200">
                <a:solidFill>
                  <a:schemeClr val="tx1"/>
                </a:solidFill>
                <a:latin typeface="+mj-lt"/>
                <a:ea typeface="+mj-ea"/>
                <a:cs typeface="Arial Black"/>
              </a:defRPr>
            </a:lvl1pPr>
          </a:lstStyle>
          <a:p>
            <a:pPr marL="0" marR="0" lvl="0" indent="0" algn="ctr" defTabSz="609585" rtl="0" eaLnBrk="1" fontAlgn="auto" latinLnBrk="0" hangingPunct="1">
              <a:lnSpc>
                <a:spcPct val="80000"/>
              </a:lnSpc>
              <a:spcBef>
                <a:spcPct val="0"/>
              </a:spcBef>
              <a:spcAft>
                <a:spcPts val="0"/>
              </a:spcAft>
              <a:buClrTx/>
              <a:buSzTx/>
              <a:buFontTx/>
              <a:buNone/>
              <a:tabLst/>
              <a:defRPr/>
            </a:pPr>
            <a:r>
              <a:rPr kumimoji="0" lang="en-US" sz="1800" b="1" i="1" u="none" strike="noStrike" kern="1200" cap="none" spc="0" normalizeH="0" baseline="0" noProof="0" err="1">
                <a:ln>
                  <a:noFill/>
                </a:ln>
                <a:solidFill>
                  <a:srgbClr val="000000"/>
                </a:solidFill>
                <a:effectLst/>
                <a:uLnTx/>
                <a:uFillTx/>
                <a:latin typeface="Georgia"/>
                <a:ea typeface="+mj-ea"/>
              </a:rPr>
              <a:t>Uudet</a:t>
            </a:r>
            <a:r>
              <a:rPr kumimoji="0" lang="en-US" sz="1800" b="1" i="1" u="none" strike="noStrike" kern="1200" cap="none" spc="0" normalizeH="0" baseline="0" noProof="0">
                <a:ln>
                  <a:noFill/>
                </a:ln>
                <a:solidFill>
                  <a:srgbClr val="000000"/>
                </a:solidFill>
                <a:effectLst/>
                <a:uLnTx/>
                <a:uFillTx/>
                <a:latin typeface="Georgia"/>
                <a:ea typeface="+mj-ea"/>
              </a:rPr>
              <a:t> </a:t>
            </a:r>
            <a:r>
              <a:rPr kumimoji="0" lang="en-US" sz="1800" b="1" i="1" u="none" strike="noStrike" kern="1200" cap="none" spc="0" normalizeH="0" baseline="0" noProof="0" err="1">
                <a:ln>
                  <a:noFill/>
                </a:ln>
                <a:solidFill>
                  <a:srgbClr val="000000"/>
                </a:solidFill>
                <a:effectLst/>
                <a:uLnTx/>
                <a:uFillTx/>
                <a:latin typeface="Georgia"/>
                <a:ea typeface="+mj-ea"/>
              </a:rPr>
              <a:t>vaikuttamisen</a:t>
            </a:r>
            <a:r>
              <a:rPr kumimoji="0" lang="en-US" sz="1800" b="1" i="1" u="none" strike="noStrike" kern="1200" cap="none" spc="0" normalizeH="0" baseline="0" noProof="0">
                <a:ln>
                  <a:noFill/>
                </a:ln>
                <a:solidFill>
                  <a:srgbClr val="000000"/>
                </a:solidFill>
                <a:effectLst/>
                <a:uLnTx/>
                <a:uFillTx/>
                <a:latin typeface="Georgia"/>
                <a:ea typeface="+mj-ea"/>
              </a:rPr>
              <a:t> </a:t>
            </a:r>
            <a:r>
              <a:rPr kumimoji="0" lang="en-US" sz="1800" b="1" i="1" u="none" strike="noStrike" kern="1200" cap="none" spc="0" normalizeH="0" baseline="0" noProof="0" err="1">
                <a:ln>
                  <a:noFill/>
                </a:ln>
                <a:solidFill>
                  <a:srgbClr val="000000"/>
                </a:solidFill>
                <a:effectLst/>
                <a:uLnTx/>
                <a:uFillTx/>
                <a:latin typeface="Georgia"/>
                <a:ea typeface="+mj-ea"/>
              </a:rPr>
              <a:t>tavat</a:t>
            </a:r>
            <a:endParaRPr kumimoji="0" lang="fi-FI" sz="1800" b="1" i="1" u="none" strike="noStrike" kern="1200" cap="none" spc="0" normalizeH="0" baseline="0" noProof="0">
              <a:ln>
                <a:noFill/>
              </a:ln>
              <a:solidFill>
                <a:srgbClr val="000000"/>
              </a:solidFill>
              <a:effectLst/>
              <a:uLnTx/>
              <a:uFillTx/>
              <a:latin typeface="Georgia"/>
              <a:ea typeface="+mj-ea"/>
            </a:endParaRPr>
          </a:p>
        </p:txBody>
      </p:sp>
      <p:sp>
        <p:nvSpPr>
          <p:cNvPr id="29" name="Otsikko 1">
            <a:extLst>
              <a:ext uri="{FF2B5EF4-FFF2-40B4-BE49-F238E27FC236}">
                <a16:creationId xmlns:a16="http://schemas.microsoft.com/office/drawing/2014/main" id="{51F72AE5-63C0-0D0C-1C78-AC3E84055A5F}"/>
              </a:ext>
            </a:extLst>
          </p:cNvPr>
          <p:cNvSpPr txBox="1">
            <a:spLocks/>
          </p:cNvSpPr>
          <p:nvPr/>
        </p:nvSpPr>
        <p:spPr>
          <a:xfrm>
            <a:off x="7497763" y="2529704"/>
            <a:ext cx="2279586" cy="357141"/>
          </a:xfrm>
          <a:prstGeom prst="rect">
            <a:avLst/>
          </a:prstGeom>
        </p:spPr>
        <p:txBody>
          <a:bodyPr anchor="t"/>
          <a:lstStyle>
            <a:lvl1pPr algn="l" defTabSz="609585" rtl="0" eaLnBrk="1" latinLnBrk="0" hangingPunct="1">
              <a:spcBef>
                <a:spcPct val="0"/>
              </a:spcBef>
              <a:buNone/>
              <a:defRPr sz="3200" b="0" i="0" kern="1200">
                <a:solidFill>
                  <a:schemeClr val="tx1"/>
                </a:solidFill>
                <a:latin typeface="+mj-lt"/>
                <a:ea typeface="+mj-ea"/>
                <a:cs typeface="Arial Black"/>
              </a:defRPr>
            </a:lvl1pPr>
          </a:lstStyle>
          <a:p>
            <a:pPr marL="0" marR="0" lvl="0" indent="0" algn="l" defTabSz="609585" rtl="0" eaLnBrk="1" fontAlgn="auto" latinLnBrk="0" hangingPunct="1">
              <a:lnSpc>
                <a:spcPct val="80000"/>
              </a:lnSpc>
              <a:spcBef>
                <a:spcPct val="0"/>
              </a:spcBef>
              <a:spcAft>
                <a:spcPts val="0"/>
              </a:spcAft>
              <a:buClrTx/>
              <a:buSzTx/>
              <a:buFontTx/>
              <a:buNone/>
              <a:tabLst/>
              <a:defRPr/>
            </a:pPr>
            <a:r>
              <a:rPr kumimoji="0" lang="en-US" sz="1800" b="1" i="1" u="none" strike="noStrike" kern="1200" cap="none" spc="0" normalizeH="0" baseline="0" noProof="0" err="1">
                <a:ln>
                  <a:noFill/>
                </a:ln>
                <a:solidFill>
                  <a:srgbClr val="000000"/>
                </a:solidFill>
                <a:effectLst/>
                <a:uLnTx/>
                <a:uFillTx/>
                <a:latin typeface="Georgia"/>
                <a:ea typeface="+mj-ea"/>
              </a:rPr>
              <a:t>Ylisukupolvisuus</a:t>
            </a:r>
            <a:endParaRPr kumimoji="0" lang="fi-FI" sz="1800" b="1" i="1" u="none" strike="noStrike" kern="1200" cap="none" spc="0" normalizeH="0" baseline="0" noProof="0">
              <a:ln>
                <a:noFill/>
              </a:ln>
              <a:solidFill>
                <a:srgbClr val="000000"/>
              </a:solidFill>
              <a:effectLst/>
              <a:uLnTx/>
              <a:uFillTx/>
              <a:latin typeface="Georgia"/>
              <a:ea typeface="+mj-ea"/>
            </a:endParaRPr>
          </a:p>
        </p:txBody>
      </p:sp>
      <p:sp>
        <p:nvSpPr>
          <p:cNvPr id="30" name="Otsikko 1">
            <a:extLst>
              <a:ext uri="{FF2B5EF4-FFF2-40B4-BE49-F238E27FC236}">
                <a16:creationId xmlns:a16="http://schemas.microsoft.com/office/drawing/2014/main" id="{04720276-1752-D91F-06F8-3CA789833A45}"/>
              </a:ext>
            </a:extLst>
          </p:cNvPr>
          <p:cNvSpPr txBox="1">
            <a:spLocks/>
          </p:cNvSpPr>
          <p:nvPr/>
        </p:nvSpPr>
        <p:spPr>
          <a:xfrm>
            <a:off x="8718049" y="3454400"/>
            <a:ext cx="2656393" cy="457200"/>
          </a:xfrm>
          <a:prstGeom prst="rect">
            <a:avLst/>
          </a:prstGeom>
        </p:spPr>
        <p:txBody>
          <a:bodyPr anchor="t"/>
          <a:lstStyle>
            <a:lvl1pPr algn="l" defTabSz="609585" rtl="0" eaLnBrk="1" latinLnBrk="0" hangingPunct="1">
              <a:spcBef>
                <a:spcPct val="0"/>
              </a:spcBef>
              <a:buNone/>
              <a:defRPr sz="3200" b="0" i="0" kern="1200">
                <a:solidFill>
                  <a:schemeClr val="tx1"/>
                </a:solidFill>
                <a:latin typeface="+mj-lt"/>
                <a:ea typeface="+mj-ea"/>
                <a:cs typeface="Arial Black"/>
              </a:defRPr>
            </a:lvl1pPr>
          </a:lstStyle>
          <a:p>
            <a:pPr marL="0" marR="0" lvl="0" indent="0" algn="l" defTabSz="609585" rtl="0" eaLnBrk="1" fontAlgn="auto" latinLnBrk="0" hangingPunct="1">
              <a:lnSpc>
                <a:spcPct val="80000"/>
              </a:lnSpc>
              <a:spcBef>
                <a:spcPct val="0"/>
              </a:spcBef>
              <a:spcAft>
                <a:spcPts val="0"/>
              </a:spcAft>
              <a:buClrTx/>
              <a:buSzTx/>
              <a:buFontTx/>
              <a:buNone/>
              <a:tabLst/>
              <a:defRPr/>
            </a:pPr>
            <a:r>
              <a:rPr kumimoji="0" lang="en-US" sz="1800" b="1" i="1" u="none" strike="noStrike" kern="1200" cap="none" spc="0" normalizeH="0" baseline="0" noProof="0" err="1">
                <a:ln>
                  <a:noFill/>
                </a:ln>
                <a:solidFill>
                  <a:srgbClr val="000000"/>
                </a:solidFill>
                <a:effectLst/>
                <a:uLnTx/>
                <a:uFillTx/>
                <a:latin typeface="Georgia"/>
                <a:ea typeface="+mj-ea"/>
              </a:rPr>
              <a:t>Digitaalinen</a:t>
            </a:r>
            <a:r>
              <a:rPr kumimoji="0" lang="en-US" sz="1800" b="1" i="1" u="none" strike="noStrike" kern="1200" cap="none" spc="0" normalizeH="0" baseline="0" noProof="0">
                <a:ln>
                  <a:noFill/>
                </a:ln>
                <a:solidFill>
                  <a:srgbClr val="000000"/>
                </a:solidFill>
                <a:effectLst/>
                <a:uLnTx/>
                <a:uFillTx/>
                <a:latin typeface="Georgia"/>
                <a:ea typeface="+mj-ea"/>
              </a:rPr>
              <a:t> </a:t>
            </a:r>
            <a:r>
              <a:rPr kumimoji="0" lang="en-US" sz="1800" b="1" i="1" u="none" strike="noStrike" kern="1200" cap="none" spc="0" normalizeH="0" baseline="0" noProof="0" err="1">
                <a:ln>
                  <a:noFill/>
                </a:ln>
                <a:solidFill>
                  <a:srgbClr val="000000"/>
                </a:solidFill>
                <a:effectLst/>
                <a:uLnTx/>
                <a:uFillTx/>
                <a:latin typeface="Georgia"/>
                <a:ea typeface="+mj-ea"/>
              </a:rPr>
              <a:t>sivistys</a:t>
            </a:r>
            <a:endParaRPr kumimoji="0" lang="fi-FI" sz="1800" b="1" i="1" u="none" strike="noStrike" kern="1200" cap="none" spc="0" normalizeH="0" baseline="0" noProof="0">
              <a:ln>
                <a:noFill/>
              </a:ln>
              <a:solidFill>
                <a:srgbClr val="000000"/>
              </a:solidFill>
              <a:effectLst/>
              <a:uLnTx/>
              <a:uFillTx/>
              <a:latin typeface="Georgia"/>
              <a:ea typeface="+mj-ea"/>
            </a:endParaRPr>
          </a:p>
        </p:txBody>
      </p:sp>
      <p:sp>
        <p:nvSpPr>
          <p:cNvPr id="31" name="Otsikko 1">
            <a:extLst>
              <a:ext uri="{FF2B5EF4-FFF2-40B4-BE49-F238E27FC236}">
                <a16:creationId xmlns:a16="http://schemas.microsoft.com/office/drawing/2014/main" id="{BFF71457-6237-EE7F-9BC8-FEBB3BE94153}"/>
              </a:ext>
            </a:extLst>
          </p:cNvPr>
          <p:cNvSpPr txBox="1">
            <a:spLocks/>
          </p:cNvSpPr>
          <p:nvPr/>
        </p:nvSpPr>
        <p:spPr>
          <a:xfrm>
            <a:off x="2827708" y="4521831"/>
            <a:ext cx="2279586" cy="357141"/>
          </a:xfrm>
          <a:prstGeom prst="rect">
            <a:avLst/>
          </a:prstGeom>
        </p:spPr>
        <p:txBody>
          <a:bodyPr anchor="t"/>
          <a:lstStyle>
            <a:lvl1pPr algn="l" defTabSz="609585" rtl="0" eaLnBrk="1" latinLnBrk="0" hangingPunct="1">
              <a:spcBef>
                <a:spcPct val="0"/>
              </a:spcBef>
              <a:buNone/>
              <a:defRPr sz="3200" b="0" i="0" kern="1200">
                <a:solidFill>
                  <a:schemeClr val="tx1"/>
                </a:solidFill>
                <a:latin typeface="+mj-lt"/>
                <a:ea typeface="+mj-ea"/>
                <a:cs typeface="Arial Black"/>
              </a:defRPr>
            </a:lvl1pPr>
          </a:lstStyle>
          <a:p>
            <a:pPr marL="0" marR="0" lvl="0" indent="0" algn="r" defTabSz="609585" rtl="0" eaLnBrk="1" fontAlgn="auto" latinLnBrk="0" hangingPunct="1">
              <a:lnSpc>
                <a:spcPct val="80000"/>
              </a:lnSpc>
              <a:spcBef>
                <a:spcPct val="0"/>
              </a:spcBef>
              <a:spcAft>
                <a:spcPts val="0"/>
              </a:spcAft>
              <a:buClrTx/>
              <a:buSzTx/>
              <a:buFontTx/>
              <a:buNone/>
              <a:tabLst/>
              <a:defRPr/>
            </a:pPr>
            <a:r>
              <a:rPr kumimoji="0" lang="en-US" sz="1800" b="1" i="1" u="none" strike="noStrike" kern="1200" cap="none" spc="0" normalizeH="0" baseline="0" noProof="0" err="1">
                <a:ln>
                  <a:noFill/>
                </a:ln>
                <a:solidFill>
                  <a:srgbClr val="000000"/>
                </a:solidFill>
                <a:effectLst/>
                <a:uLnTx/>
                <a:uFillTx/>
                <a:latin typeface="Georgia"/>
                <a:ea typeface="+mj-ea"/>
              </a:rPr>
              <a:t>Kiertotalous</a:t>
            </a:r>
            <a:endParaRPr kumimoji="0" lang="fi-FI" sz="1800" b="1" i="1" u="none" strike="noStrike" kern="1200" cap="none" spc="0" normalizeH="0" baseline="0" noProof="0">
              <a:ln>
                <a:noFill/>
              </a:ln>
              <a:solidFill>
                <a:srgbClr val="000000"/>
              </a:solidFill>
              <a:effectLst/>
              <a:uLnTx/>
              <a:uFillTx/>
              <a:latin typeface="Georgia"/>
              <a:ea typeface="+mj-ea"/>
            </a:endParaRPr>
          </a:p>
        </p:txBody>
      </p:sp>
      <p:sp>
        <p:nvSpPr>
          <p:cNvPr id="32" name="Otsikko 1">
            <a:extLst>
              <a:ext uri="{FF2B5EF4-FFF2-40B4-BE49-F238E27FC236}">
                <a16:creationId xmlns:a16="http://schemas.microsoft.com/office/drawing/2014/main" id="{F0C8560D-213E-877B-DDD9-FBE17EFC0053}"/>
              </a:ext>
            </a:extLst>
          </p:cNvPr>
          <p:cNvSpPr txBox="1">
            <a:spLocks/>
          </p:cNvSpPr>
          <p:nvPr/>
        </p:nvSpPr>
        <p:spPr>
          <a:xfrm>
            <a:off x="4670021" y="6083458"/>
            <a:ext cx="2601622" cy="357141"/>
          </a:xfrm>
          <a:prstGeom prst="rect">
            <a:avLst/>
          </a:prstGeom>
        </p:spPr>
        <p:txBody>
          <a:bodyPr anchor="t"/>
          <a:lstStyle>
            <a:lvl1pPr algn="l" defTabSz="609585" rtl="0" eaLnBrk="1" latinLnBrk="0" hangingPunct="1">
              <a:spcBef>
                <a:spcPct val="0"/>
              </a:spcBef>
              <a:buNone/>
              <a:defRPr sz="3200" b="0" i="0" kern="1200">
                <a:solidFill>
                  <a:schemeClr val="tx1"/>
                </a:solidFill>
                <a:latin typeface="+mj-lt"/>
                <a:ea typeface="+mj-ea"/>
                <a:cs typeface="Arial Black"/>
              </a:defRPr>
            </a:lvl1pPr>
          </a:lstStyle>
          <a:p>
            <a:pPr marL="0" marR="0" lvl="0" indent="0" algn="ctr" defTabSz="609585" rtl="0" eaLnBrk="1" fontAlgn="auto" latinLnBrk="0" hangingPunct="1">
              <a:lnSpc>
                <a:spcPct val="80000"/>
              </a:lnSpc>
              <a:spcBef>
                <a:spcPct val="0"/>
              </a:spcBef>
              <a:spcAft>
                <a:spcPts val="0"/>
              </a:spcAft>
              <a:buClrTx/>
              <a:buSzTx/>
              <a:buFontTx/>
              <a:buNone/>
              <a:tabLst/>
              <a:defRPr/>
            </a:pPr>
            <a:r>
              <a:rPr kumimoji="0" lang="en-US" sz="1800" b="1" i="1" u="none" strike="noStrike" kern="1200" cap="none" spc="0" normalizeH="0" baseline="0" noProof="0" err="1">
                <a:ln>
                  <a:noFill/>
                </a:ln>
                <a:solidFill>
                  <a:srgbClr val="000000"/>
                </a:solidFill>
                <a:effectLst/>
                <a:uLnTx/>
                <a:uFillTx/>
                <a:latin typeface="Georgia"/>
                <a:ea typeface="+mj-ea"/>
              </a:rPr>
              <a:t>Datatalouden</a:t>
            </a:r>
            <a:r>
              <a:rPr kumimoji="0" lang="en-US" sz="1800" b="1" i="1" u="none" strike="noStrike" kern="1200" cap="none" spc="0" normalizeH="0" baseline="0" noProof="0">
                <a:ln>
                  <a:noFill/>
                </a:ln>
                <a:solidFill>
                  <a:srgbClr val="000000"/>
                </a:solidFill>
                <a:effectLst/>
                <a:uLnTx/>
                <a:uFillTx/>
                <a:latin typeface="Georgia"/>
                <a:ea typeface="+mj-ea"/>
              </a:rPr>
              <a:t> </a:t>
            </a:r>
            <a:r>
              <a:rPr kumimoji="0" lang="en-US" sz="1800" b="1" i="1" u="none" strike="noStrike" kern="1200" cap="none" spc="0" normalizeH="0" baseline="0" noProof="0" err="1">
                <a:ln>
                  <a:noFill/>
                </a:ln>
                <a:solidFill>
                  <a:srgbClr val="000000"/>
                </a:solidFill>
                <a:effectLst/>
                <a:uLnTx/>
                <a:uFillTx/>
                <a:latin typeface="Georgia"/>
                <a:ea typeface="+mj-ea"/>
              </a:rPr>
              <a:t>pelisäännöt</a:t>
            </a:r>
            <a:endParaRPr kumimoji="0" lang="fi-FI" sz="1800" b="1" i="1" u="none" strike="noStrike" kern="1200" cap="none" spc="0" normalizeH="0" baseline="0" noProof="0">
              <a:ln>
                <a:noFill/>
              </a:ln>
              <a:solidFill>
                <a:srgbClr val="000000"/>
              </a:solidFill>
              <a:effectLst/>
              <a:uLnTx/>
              <a:uFillTx/>
              <a:latin typeface="Georgia"/>
              <a:ea typeface="+mj-ea"/>
            </a:endParaRPr>
          </a:p>
        </p:txBody>
      </p:sp>
      <p:sp>
        <p:nvSpPr>
          <p:cNvPr id="33" name="Otsikko 1">
            <a:extLst>
              <a:ext uri="{FF2B5EF4-FFF2-40B4-BE49-F238E27FC236}">
                <a16:creationId xmlns:a16="http://schemas.microsoft.com/office/drawing/2014/main" id="{59D72DF0-EBE4-812B-B9DD-1319BBB04763}"/>
              </a:ext>
            </a:extLst>
          </p:cNvPr>
          <p:cNvSpPr txBox="1">
            <a:spLocks/>
          </p:cNvSpPr>
          <p:nvPr/>
        </p:nvSpPr>
        <p:spPr>
          <a:xfrm>
            <a:off x="6825372" y="4629219"/>
            <a:ext cx="2010245" cy="357141"/>
          </a:xfrm>
          <a:prstGeom prst="rect">
            <a:avLst/>
          </a:prstGeom>
        </p:spPr>
        <p:txBody>
          <a:bodyPr anchor="t"/>
          <a:lstStyle>
            <a:lvl1pPr algn="l" defTabSz="609585" rtl="0" eaLnBrk="1" latinLnBrk="0" hangingPunct="1">
              <a:spcBef>
                <a:spcPct val="0"/>
              </a:spcBef>
              <a:buNone/>
              <a:defRPr sz="3200" b="0" i="0" kern="1200">
                <a:solidFill>
                  <a:schemeClr val="tx1"/>
                </a:solidFill>
                <a:latin typeface="+mj-lt"/>
                <a:ea typeface="+mj-ea"/>
                <a:cs typeface="Arial Black"/>
              </a:defRPr>
            </a:lvl1pPr>
          </a:lstStyle>
          <a:p>
            <a:pPr marL="0" marR="0" lvl="0" indent="0" algn="l" defTabSz="609585" rtl="0" eaLnBrk="1" fontAlgn="auto" latinLnBrk="0" hangingPunct="1">
              <a:lnSpc>
                <a:spcPct val="80000"/>
              </a:lnSpc>
              <a:spcBef>
                <a:spcPct val="0"/>
              </a:spcBef>
              <a:spcAft>
                <a:spcPts val="0"/>
              </a:spcAft>
              <a:buClrTx/>
              <a:buSzTx/>
              <a:buFontTx/>
              <a:buNone/>
              <a:tabLst/>
              <a:defRPr/>
            </a:pPr>
            <a:r>
              <a:rPr kumimoji="0" lang="en-US" sz="1800" b="1" i="1" u="none" strike="noStrike" kern="1200" cap="none" spc="0" normalizeH="0" baseline="0" noProof="0" err="1">
                <a:ln>
                  <a:noFill/>
                </a:ln>
                <a:solidFill>
                  <a:srgbClr val="000000"/>
                </a:solidFill>
                <a:effectLst/>
                <a:uLnTx/>
                <a:uFillTx/>
                <a:latin typeface="Georgia"/>
                <a:ea typeface="+mj-ea"/>
              </a:rPr>
              <a:t>Digivihreä</a:t>
            </a:r>
            <a:r>
              <a:rPr kumimoji="0" lang="en-US" sz="1800" b="1" i="1" u="none" strike="noStrike" kern="1200" cap="none" spc="0" normalizeH="0" baseline="0" noProof="0">
                <a:ln>
                  <a:noFill/>
                </a:ln>
                <a:solidFill>
                  <a:srgbClr val="000000"/>
                </a:solidFill>
                <a:effectLst/>
                <a:uLnTx/>
                <a:uFillTx/>
                <a:latin typeface="Georgia"/>
                <a:ea typeface="+mj-ea"/>
              </a:rPr>
              <a:t> </a:t>
            </a:r>
            <a:r>
              <a:rPr kumimoji="0" lang="en-US" sz="1800" b="1" i="1" u="none" strike="noStrike" kern="1200" cap="none" spc="0" normalizeH="0" baseline="0" noProof="0" err="1">
                <a:ln>
                  <a:noFill/>
                </a:ln>
                <a:solidFill>
                  <a:srgbClr val="000000"/>
                </a:solidFill>
                <a:effectLst/>
                <a:uLnTx/>
                <a:uFillTx/>
                <a:latin typeface="Georgia"/>
                <a:ea typeface="+mj-ea"/>
              </a:rPr>
              <a:t>siirtymä</a:t>
            </a:r>
            <a:endParaRPr kumimoji="0" lang="fi-FI" sz="1800" b="1" i="1" u="none" strike="noStrike" kern="1200" cap="none" spc="0" normalizeH="0" baseline="0" noProof="0">
              <a:ln>
                <a:noFill/>
              </a:ln>
              <a:solidFill>
                <a:srgbClr val="000000"/>
              </a:solidFill>
              <a:effectLst/>
              <a:uLnTx/>
              <a:uFillTx/>
              <a:latin typeface="Georgia"/>
              <a:ea typeface="+mj-ea"/>
            </a:endParaRPr>
          </a:p>
        </p:txBody>
      </p:sp>
      <p:sp>
        <p:nvSpPr>
          <p:cNvPr id="34" name="Otsikko 1">
            <a:extLst>
              <a:ext uri="{FF2B5EF4-FFF2-40B4-BE49-F238E27FC236}">
                <a16:creationId xmlns:a16="http://schemas.microsoft.com/office/drawing/2014/main" id="{3E7D0BDB-0E65-8DE8-2D21-7D14C23435DC}"/>
              </a:ext>
            </a:extLst>
          </p:cNvPr>
          <p:cNvSpPr txBox="1">
            <a:spLocks/>
          </p:cNvSpPr>
          <p:nvPr/>
        </p:nvSpPr>
        <p:spPr>
          <a:xfrm>
            <a:off x="4429189" y="2964617"/>
            <a:ext cx="3333621" cy="1632181"/>
          </a:xfrm>
          <a:prstGeom prst="rect">
            <a:avLst/>
          </a:prstGeom>
        </p:spPr>
        <p:txBody>
          <a:bodyPr anchor="t"/>
          <a:lstStyle>
            <a:lvl1pPr algn="l" defTabSz="609585" rtl="0" eaLnBrk="1" latinLnBrk="0" hangingPunct="1">
              <a:spcBef>
                <a:spcPct val="0"/>
              </a:spcBef>
              <a:buNone/>
              <a:defRPr sz="3200" b="0" i="0" kern="1200">
                <a:solidFill>
                  <a:schemeClr val="tx1"/>
                </a:solidFill>
                <a:latin typeface="+mj-lt"/>
                <a:ea typeface="+mj-ea"/>
                <a:cs typeface="Arial Black"/>
              </a:defRPr>
            </a:lvl1pPr>
          </a:lstStyle>
          <a:p>
            <a:pPr marL="0" marR="0" lvl="0" indent="0" algn="ctr" defTabSz="609585" rtl="0" eaLnBrk="1" fontAlgn="auto" latinLnBrk="0" hangingPunct="1">
              <a:lnSpc>
                <a:spcPct val="80000"/>
              </a:lnSpc>
              <a:spcBef>
                <a:spcPct val="0"/>
              </a:spcBef>
              <a:spcAft>
                <a:spcPts val="0"/>
              </a:spcAft>
              <a:buClrTx/>
              <a:buSzTx/>
              <a:buFontTx/>
              <a:buNone/>
              <a:tabLst/>
              <a:defRPr/>
            </a:pPr>
            <a:r>
              <a:rPr kumimoji="0" lang="en-US" sz="3400" b="1" i="0" u="none" strike="noStrike" kern="1200" cap="none" spc="0" normalizeH="0" baseline="0" noProof="0" err="1">
                <a:ln>
                  <a:noFill/>
                </a:ln>
                <a:solidFill>
                  <a:srgbClr val="000000"/>
                </a:solidFill>
                <a:effectLst/>
                <a:uLnTx/>
                <a:uFillTx/>
                <a:latin typeface="Arial Black"/>
                <a:ea typeface="+mj-ea"/>
              </a:rPr>
              <a:t>Ekologinen</a:t>
            </a:r>
            <a:endParaRPr kumimoji="0" lang="en-US" sz="3400" b="1" i="0" u="none" strike="noStrike" kern="1200" cap="none" spc="0" normalizeH="0" baseline="0" noProof="0">
              <a:ln>
                <a:noFill/>
              </a:ln>
              <a:solidFill>
                <a:srgbClr val="000000"/>
              </a:solidFill>
              <a:effectLst/>
              <a:uLnTx/>
              <a:uFillTx/>
              <a:latin typeface="Arial Black"/>
              <a:ea typeface="+mj-ea"/>
            </a:endParaRPr>
          </a:p>
          <a:p>
            <a:pPr marL="0" marR="0" lvl="0" indent="0" algn="ctr" defTabSz="609585" rtl="0" eaLnBrk="1" fontAlgn="auto" latinLnBrk="0" hangingPunct="1">
              <a:lnSpc>
                <a:spcPct val="80000"/>
              </a:lnSpc>
              <a:spcBef>
                <a:spcPct val="0"/>
              </a:spcBef>
              <a:spcAft>
                <a:spcPts val="0"/>
              </a:spcAft>
              <a:buClrTx/>
              <a:buSzTx/>
              <a:buFontTx/>
              <a:buNone/>
              <a:tabLst/>
              <a:defRPr/>
            </a:pPr>
            <a:r>
              <a:rPr kumimoji="0" lang="en-US" sz="3400" b="1" i="0" u="none" strike="noStrike" kern="1200" cap="none" spc="0" normalizeH="0" baseline="0" noProof="0" err="1">
                <a:ln>
                  <a:noFill/>
                </a:ln>
                <a:solidFill>
                  <a:srgbClr val="000000"/>
                </a:solidFill>
                <a:effectLst/>
                <a:uLnTx/>
                <a:uFillTx/>
                <a:latin typeface="Arial Black"/>
                <a:ea typeface="+mj-ea"/>
              </a:rPr>
              <a:t>jälleen</a:t>
            </a:r>
            <a:r>
              <a:rPr kumimoji="0" lang="en-US" sz="3400" b="1" i="0" u="none" strike="noStrike" kern="1200" cap="none" spc="0" normalizeH="0" baseline="0" noProof="0">
                <a:ln>
                  <a:noFill/>
                </a:ln>
                <a:solidFill>
                  <a:srgbClr val="000000"/>
                </a:solidFill>
                <a:effectLst/>
                <a:uLnTx/>
                <a:uFillTx/>
                <a:latin typeface="Arial Black"/>
                <a:ea typeface="+mj-ea"/>
              </a:rPr>
              <a:t>-</a:t>
            </a:r>
          </a:p>
          <a:p>
            <a:pPr marL="0" marR="0" lvl="0" indent="0" algn="ctr" defTabSz="609585" rtl="0" eaLnBrk="1" fontAlgn="auto" latinLnBrk="0" hangingPunct="1">
              <a:lnSpc>
                <a:spcPct val="80000"/>
              </a:lnSpc>
              <a:spcBef>
                <a:spcPct val="0"/>
              </a:spcBef>
              <a:spcAft>
                <a:spcPts val="0"/>
              </a:spcAft>
              <a:buClrTx/>
              <a:buSzTx/>
              <a:buFontTx/>
              <a:buNone/>
              <a:tabLst/>
              <a:defRPr/>
            </a:pPr>
            <a:r>
              <a:rPr kumimoji="0" lang="en-US" sz="3400" b="1" i="0" u="none" strike="noStrike" kern="1200" cap="none" spc="0" normalizeH="0" baseline="0" noProof="0" err="1">
                <a:ln>
                  <a:noFill/>
                </a:ln>
                <a:solidFill>
                  <a:srgbClr val="000000"/>
                </a:solidFill>
                <a:effectLst/>
                <a:uLnTx/>
                <a:uFillTx/>
                <a:latin typeface="Arial Black"/>
                <a:ea typeface="+mj-ea"/>
              </a:rPr>
              <a:t>rakennus</a:t>
            </a:r>
            <a:endParaRPr kumimoji="0" lang="fi-FI" sz="3400" b="1" i="0" u="none" strike="noStrike" kern="1200" cap="none" spc="0" normalizeH="0" baseline="0" noProof="0">
              <a:ln>
                <a:noFill/>
              </a:ln>
              <a:solidFill>
                <a:srgbClr val="000000"/>
              </a:solidFill>
              <a:effectLst/>
              <a:uLnTx/>
              <a:uFillTx/>
              <a:latin typeface="Arial Black"/>
              <a:ea typeface="+mj-ea"/>
            </a:endParaRPr>
          </a:p>
        </p:txBody>
      </p:sp>
      <p:sp>
        <p:nvSpPr>
          <p:cNvPr id="36" name="Otsikko 1">
            <a:extLst>
              <a:ext uri="{FF2B5EF4-FFF2-40B4-BE49-F238E27FC236}">
                <a16:creationId xmlns:a16="http://schemas.microsoft.com/office/drawing/2014/main" id="{AEB30B03-D2F4-25A5-421B-5D01636531A4}"/>
              </a:ext>
            </a:extLst>
          </p:cNvPr>
          <p:cNvSpPr txBox="1">
            <a:spLocks/>
          </p:cNvSpPr>
          <p:nvPr/>
        </p:nvSpPr>
        <p:spPr>
          <a:xfrm>
            <a:off x="5375274" y="2651310"/>
            <a:ext cx="1441452" cy="324774"/>
          </a:xfrm>
          <a:prstGeom prst="rect">
            <a:avLst/>
          </a:prstGeom>
        </p:spPr>
        <p:txBody>
          <a:bodyPr anchor="t"/>
          <a:lstStyle>
            <a:lvl1pPr algn="l" defTabSz="609585" rtl="0" eaLnBrk="1" latinLnBrk="0" hangingPunct="1">
              <a:spcBef>
                <a:spcPct val="0"/>
              </a:spcBef>
              <a:buNone/>
              <a:defRPr sz="3200" b="0" i="0" kern="1200">
                <a:solidFill>
                  <a:schemeClr val="tx1"/>
                </a:solidFill>
                <a:latin typeface="+mj-lt"/>
                <a:ea typeface="+mj-ea"/>
                <a:cs typeface="Arial Black"/>
              </a:defRPr>
            </a:lvl1pPr>
          </a:lstStyle>
          <a:p>
            <a:pPr marL="0" marR="0" lvl="0" indent="0" algn="ctr" defTabSz="609585"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Black"/>
                <a:ea typeface="+mj-ea"/>
              </a:rPr>
              <a:t>LUONTO</a:t>
            </a:r>
            <a:endParaRPr kumimoji="0" lang="fi-FI" sz="1800" b="0" i="0" u="none" strike="noStrike" kern="1200" cap="none" spc="0" normalizeH="0" baseline="0" noProof="0">
              <a:ln>
                <a:noFill/>
              </a:ln>
              <a:solidFill>
                <a:srgbClr val="000000"/>
              </a:solidFill>
              <a:effectLst/>
              <a:uLnTx/>
              <a:uFillTx/>
              <a:latin typeface="Arial Black"/>
              <a:ea typeface="+mj-ea"/>
            </a:endParaRPr>
          </a:p>
        </p:txBody>
      </p:sp>
      <p:sp>
        <p:nvSpPr>
          <p:cNvPr id="18" name="Otsikko 1">
            <a:extLst>
              <a:ext uri="{FF2B5EF4-FFF2-40B4-BE49-F238E27FC236}">
                <a16:creationId xmlns:a16="http://schemas.microsoft.com/office/drawing/2014/main" id="{F55EA2C9-0441-689C-F4F5-B261E9408FA3}"/>
              </a:ext>
            </a:extLst>
          </p:cNvPr>
          <p:cNvSpPr txBox="1">
            <a:spLocks/>
          </p:cNvSpPr>
          <p:nvPr/>
        </p:nvSpPr>
        <p:spPr>
          <a:xfrm>
            <a:off x="1415933" y="887712"/>
            <a:ext cx="3333621" cy="1632181"/>
          </a:xfrm>
          <a:prstGeom prst="rect">
            <a:avLst/>
          </a:prstGeom>
        </p:spPr>
        <p:txBody>
          <a:bodyPr anchor="t"/>
          <a:lstStyle>
            <a:lvl1pPr algn="l" defTabSz="609585" rtl="0" eaLnBrk="1" latinLnBrk="0" hangingPunct="1">
              <a:spcBef>
                <a:spcPct val="0"/>
              </a:spcBef>
              <a:buNone/>
              <a:defRPr sz="3200" b="0" i="0" kern="1200">
                <a:solidFill>
                  <a:schemeClr val="tx1"/>
                </a:solidFill>
                <a:latin typeface="+mj-lt"/>
                <a:ea typeface="+mj-ea"/>
                <a:cs typeface="Arial Black"/>
              </a:defRPr>
            </a:lvl1pPr>
          </a:lstStyle>
          <a:p>
            <a:pPr marL="0" marR="0" lvl="0" indent="0" algn="l" defTabSz="609585" rtl="0" eaLnBrk="1" fontAlgn="auto" latinLnBrk="0" hangingPunct="1">
              <a:lnSpc>
                <a:spcPct val="80000"/>
              </a:lnSpc>
              <a:spcBef>
                <a:spcPct val="0"/>
              </a:spcBef>
              <a:spcAft>
                <a:spcPts val="0"/>
              </a:spcAft>
              <a:buClrTx/>
              <a:buSzTx/>
              <a:buFontTx/>
              <a:buNone/>
              <a:tabLst/>
              <a:defRPr/>
            </a:pPr>
            <a:r>
              <a:rPr kumimoji="0" lang="en-US" sz="3400" b="1" i="0" u="none" strike="noStrike" kern="1200" cap="none" spc="0" normalizeH="0" baseline="0" noProof="0" err="1">
                <a:ln>
                  <a:noFill/>
                </a:ln>
                <a:solidFill>
                  <a:srgbClr val="000000"/>
                </a:solidFill>
                <a:effectLst/>
                <a:uLnTx/>
                <a:uFillTx/>
                <a:latin typeface="Arial Black"/>
                <a:ea typeface="+mj-ea"/>
              </a:rPr>
              <a:t>Kokonais</a:t>
            </a:r>
            <a:r>
              <a:rPr kumimoji="0" lang="en-US" sz="3400" b="1" i="0" u="none" strike="noStrike" kern="1200" cap="none" spc="0" normalizeH="0" baseline="0" noProof="0">
                <a:ln>
                  <a:noFill/>
                </a:ln>
                <a:solidFill>
                  <a:srgbClr val="000000"/>
                </a:solidFill>
                <a:effectLst/>
                <a:uLnTx/>
                <a:uFillTx/>
                <a:latin typeface="Arial Black"/>
                <a:ea typeface="+mj-ea"/>
              </a:rPr>
              <a:t>-</a:t>
            </a:r>
          </a:p>
          <a:p>
            <a:pPr marL="0" marR="0" lvl="0" indent="0" algn="l" defTabSz="609585" rtl="0" eaLnBrk="1" fontAlgn="auto" latinLnBrk="0" hangingPunct="1">
              <a:lnSpc>
                <a:spcPct val="80000"/>
              </a:lnSpc>
              <a:spcBef>
                <a:spcPct val="0"/>
              </a:spcBef>
              <a:spcAft>
                <a:spcPts val="0"/>
              </a:spcAft>
              <a:buClrTx/>
              <a:buSzTx/>
              <a:buFontTx/>
              <a:buNone/>
              <a:tabLst/>
              <a:defRPr/>
            </a:pPr>
            <a:r>
              <a:rPr kumimoji="0" lang="en-US" sz="3400" b="1" i="0" u="none" strike="noStrike" kern="1200" cap="none" spc="0" normalizeH="0" baseline="0" noProof="0" err="1">
                <a:ln>
                  <a:noFill/>
                </a:ln>
                <a:solidFill>
                  <a:srgbClr val="000000"/>
                </a:solidFill>
                <a:effectLst/>
                <a:uLnTx/>
                <a:uFillTx/>
                <a:latin typeface="Arial Black"/>
                <a:ea typeface="+mj-ea"/>
              </a:rPr>
              <a:t>valtainen</a:t>
            </a:r>
            <a:r>
              <a:rPr kumimoji="0" lang="en-US" sz="3400" b="1" i="0" u="none" strike="noStrike" kern="1200" cap="none" spc="0" normalizeH="0" baseline="0" noProof="0">
                <a:ln>
                  <a:noFill/>
                </a:ln>
                <a:solidFill>
                  <a:srgbClr val="000000"/>
                </a:solidFill>
                <a:effectLst/>
                <a:uLnTx/>
                <a:uFillTx/>
                <a:latin typeface="Arial Black"/>
                <a:ea typeface="+mj-ea"/>
              </a:rPr>
              <a:t> </a:t>
            </a:r>
            <a:r>
              <a:rPr kumimoji="0" lang="en-US" sz="3400" b="1" i="0" u="none" strike="noStrike" kern="1200" cap="none" spc="0" normalizeH="0" baseline="0" noProof="0" err="1">
                <a:ln>
                  <a:noFill/>
                </a:ln>
                <a:solidFill>
                  <a:srgbClr val="000000"/>
                </a:solidFill>
                <a:effectLst/>
                <a:uLnTx/>
                <a:uFillTx/>
                <a:latin typeface="Arial Black"/>
                <a:ea typeface="+mj-ea"/>
              </a:rPr>
              <a:t>hyvinvointi</a:t>
            </a:r>
            <a:endParaRPr kumimoji="0" lang="fi-FI" sz="3400" b="1" i="0" u="none" strike="noStrike" kern="1200" cap="none" spc="0" normalizeH="0" baseline="0" noProof="0">
              <a:ln>
                <a:noFill/>
              </a:ln>
              <a:solidFill>
                <a:srgbClr val="000000"/>
              </a:solidFill>
              <a:effectLst/>
              <a:uLnTx/>
              <a:uFillTx/>
              <a:latin typeface="Arial Black"/>
              <a:ea typeface="+mj-ea"/>
            </a:endParaRPr>
          </a:p>
        </p:txBody>
      </p:sp>
      <p:sp>
        <p:nvSpPr>
          <p:cNvPr id="19" name="Otsikko 1">
            <a:extLst>
              <a:ext uri="{FF2B5EF4-FFF2-40B4-BE49-F238E27FC236}">
                <a16:creationId xmlns:a16="http://schemas.microsoft.com/office/drawing/2014/main" id="{6D5D6A8A-D5E6-25CF-6BFE-4CF009AA9A9A}"/>
              </a:ext>
            </a:extLst>
          </p:cNvPr>
          <p:cNvSpPr txBox="1">
            <a:spLocks/>
          </p:cNvSpPr>
          <p:nvPr/>
        </p:nvSpPr>
        <p:spPr>
          <a:xfrm>
            <a:off x="7164281" y="887712"/>
            <a:ext cx="3555562" cy="1632181"/>
          </a:xfrm>
          <a:prstGeom prst="rect">
            <a:avLst/>
          </a:prstGeom>
        </p:spPr>
        <p:txBody>
          <a:bodyPr anchor="t"/>
          <a:lstStyle>
            <a:lvl1pPr algn="l" defTabSz="609585" rtl="0" eaLnBrk="1" latinLnBrk="0" hangingPunct="1">
              <a:spcBef>
                <a:spcPct val="0"/>
              </a:spcBef>
              <a:buNone/>
              <a:defRPr sz="3200" b="0" i="0" kern="1200">
                <a:solidFill>
                  <a:schemeClr val="tx1"/>
                </a:solidFill>
                <a:latin typeface="+mj-lt"/>
                <a:ea typeface="+mj-ea"/>
                <a:cs typeface="Arial Black"/>
              </a:defRPr>
            </a:lvl1pPr>
          </a:lstStyle>
          <a:p>
            <a:pPr marL="0" marR="0" lvl="0" indent="0" algn="r" defTabSz="609585" rtl="0" eaLnBrk="1" fontAlgn="auto" latinLnBrk="0" hangingPunct="1">
              <a:lnSpc>
                <a:spcPct val="80000"/>
              </a:lnSpc>
              <a:spcBef>
                <a:spcPct val="0"/>
              </a:spcBef>
              <a:spcAft>
                <a:spcPts val="0"/>
              </a:spcAft>
              <a:buClrTx/>
              <a:buSzTx/>
              <a:buFontTx/>
              <a:buNone/>
              <a:tabLst/>
              <a:defRPr/>
            </a:pPr>
            <a:r>
              <a:rPr kumimoji="0" lang="en-US" sz="3400" b="1" i="0" u="none" strike="noStrike" kern="1200" cap="none" spc="0" normalizeH="0" baseline="0" noProof="0" err="1">
                <a:ln>
                  <a:noFill/>
                </a:ln>
                <a:solidFill>
                  <a:srgbClr val="000000"/>
                </a:solidFill>
                <a:effectLst/>
                <a:uLnTx/>
                <a:uFillTx/>
                <a:latin typeface="Arial Black"/>
                <a:ea typeface="+mj-ea"/>
              </a:rPr>
              <a:t>Vahva</a:t>
            </a:r>
            <a:r>
              <a:rPr kumimoji="0" lang="en-US" sz="3400" b="1" i="0" u="none" strike="noStrike" kern="1200" cap="none" spc="0" normalizeH="0" baseline="0" noProof="0">
                <a:ln>
                  <a:noFill/>
                </a:ln>
                <a:solidFill>
                  <a:srgbClr val="000000"/>
                </a:solidFill>
                <a:effectLst/>
                <a:uLnTx/>
                <a:uFillTx/>
                <a:latin typeface="Arial Black"/>
                <a:ea typeface="+mj-ea"/>
              </a:rPr>
              <a:t> </a:t>
            </a:r>
            <a:r>
              <a:rPr kumimoji="0" lang="en-US" sz="3400" b="1" i="0" u="none" strike="noStrike" kern="1200" cap="none" spc="0" normalizeH="0" baseline="0" noProof="0" err="1">
                <a:ln>
                  <a:noFill/>
                </a:ln>
                <a:solidFill>
                  <a:srgbClr val="000000"/>
                </a:solidFill>
                <a:effectLst/>
                <a:uLnTx/>
                <a:uFillTx/>
                <a:latin typeface="Arial Black"/>
                <a:ea typeface="+mj-ea"/>
              </a:rPr>
              <a:t>luottamus</a:t>
            </a:r>
            <a:r>
              <a:rPr kumimoji="0" lang="en-US" sz="3400" b="1" i="0" u="none" strike="noStrike" kern="1200" cap="none" spc="0" normalizeH="0" baseline="0" noProof="0">
                <a:ln>
                  <a:noFill/>
                </a:ln>
                <a:solidFill>
                  <a:srgbClr val="000000"/>
                </a:solidFill>
                <a:effectLst/>
                <a:uLnTx/>
                <a:uFillTx/>
                <a:latin typeface="Arial Black"/>
                <a:ea typeface="+mj-ea"/>
              </a:rPr>
              <a:t> ja </a:t>
            </a:r>
            <a:r>
              <a:rPr kumimoji="0" lang="en-US" sz="3400" b="1" i="0" u="none" strike="noStrike" kern="1200" cap="none" spc="0" normalizeH="0" baseline="0" noProof="0" err="1">
                <a:ln>
                  <a:noFill/>
                </a:ln>
                <a:solidFill>
                  <a:srgbClr val="000000"/>
                </a:solidFill>
                <a:effectLst/>
                <a:uLnTx/>
                <a:uFillTx/>
                <a:latin typeface="Arial Black"/>
                <a:ea typeface="+mj-ea"/>
              </a:rPr>
              <a:t>osallisuus</a:t>
            </a:r>
            <a:endParaRPr kumimoji="0" lang="fi-FI" sz="3400" b="1" i="0" u="none" strike="noStrike" kern="1200" cap="none" spc="0" normalizeH="0" baseline="0" noProof="0">
              <a:ln>
                <a:noFill/>
              </a:ln>
              <a:solidFill>
                <a:srgbClr val="000000"/>
              </a:solidFill>
              <a:effectLst/>
              <a:uLnTx/>
              <a:uFillTx/>
              <a:latin typeface="Arial Black"/>
              <a:ea typeface="+mj-ea"/>
            </a:endParaRPr>
          </a:p>
        </p:txBody>
      </p:sp>
      <p:sp>
        <p:nvSpPr>
          <p:cNvPr id="20" name="Otsikko 1">
            <a:extLst>
              <a:ext uri="{FF2B5EF4-FFF2-40B4-BE49-F238E27FC236}">
                <a16:creationId xmlns:a16="http://schemas.microsoft.com/office/drawing/2014/main" id="{201DD9A6-9B86-5570-D333-BA150DB36F1F}"/>
              </a:ext>
            </a:extLst>
          </p:cNvPr>
          <p:cNvSpPr txBox="1">
            <a:spLocks/>
          </p:cNvSpPr>
          <p:nvPr/>
        </p:nvSpPr>
        <p:spPr>
          <a:xfrm>
            <a:off x="1415933" y="5036907"/>
            <a:ext cx="3333621" cy="1632181"/>
          </a:xfrm>
          <a:prstGeom prst="rect">
            <a:avLst/>
          </a:prstGeom>
        </p:spPr>
        <p:txBody>
          <a:bodyPr anchor="t"/>
          <a:lstStyle>
            <a:lvl1pPr algn="l" defTabSz="609585" rtl="0" eaLnBrk="1" latinLnBrk="0" hangingPunct="1">
              <a:spcBef>
                <a:spcPct val="0"/>
              </a:spcBef>
              <a:buNone/>
              <a:defRPr sz="3200" b="0" i="0" kern="1200">
                <a:solidFill>
                  <a:schemeClr val="tx1"/>
                </a:solidFill>
                <a:latin typeface="+mj-lt"/>
                <a:ea typeface="+mj-ea"/>
                <a:cs typeface="Arial Black"/>
              </a:defRPr>
            </a:lvl1pPr>
          </a:lstStyle>
          <a:p>
            <a:pPr marL="0" marR="0" lvl="0" indent="0" algn="l" defTabSz="609585" rtl="0" eaLnBrk="1" fontAlgn="auto" latinLnBrk="0" hangingPunct="1">
              <a:lnSpc>
                <a:spcPct val="80000"/>
              </a:lnSpc>
              <a:spcBef>
                <a:spcPct val="0"/>
              </a:spcBef>
              <a:spcAft>
                <a:spcPts val="0"/>
              </a:spcAft>
              <a:buClrTx/>
              <a:buSzTx/>
              <a:buFontTx/>
              <a:buNone/>
              <a:tabLst/>
              <a:defRPr/>
            </a:pPr>
            <a:r>
              <a:rPr kumimoji="0" lang="en-US" sz="3400" b="1" i="0" u="none" strike="noStrike" kern="1200" cap="none" spc="0" normalizeH="0" baseline="0" noProof="0" err="1">
                <a:ln>
                  <a:noFill/>
                </a:ln>
                <a:solidFill>
                  <a:srgbClr val="000000"/>
                </a:solidFill>
                <a:effectLst/>
                <a:uLnTx/>
                <a:uFillTx/>
                <a:latin typeface="Arial Black"/>
                <a:ea typeface="+mj-ea"/>
              </a:rPr>
              <a:t>Korjaava</a:t>
            </a:r>
            <a:r>
              <a:rPr kumimoji="0" lang="en-US" sz="3400" b="1" i="0" u="none" strike="noStrike" kern="1200" cap="none" spc="0" normalizeH="0" baseline="0" noProof="0">
                <a:ln>
                  <a:noFill/>
                </a:ln>
                <a:solidFill>
                  <a:srgbClr val="000000"/>
                </a:solidFill>
                <a:effectLst/>
                <a:uLnTx/>
                <a:uFillTx/>
                <a:latin typeface="Arial Black"/>
                <a:ea typeface="+mj-ea"/>
              </a:rPr>
              <a:t> ja </a:t>
            </a:r>
            <a:r>
              <a:rPr kumimoji="0" lang="en-US" sz="3400" b="1" i="0" u="none" strike="noStrike" kern="1200" cap="none" spc="0" normalizeH="0" baseline="0" noProof="0" err="1">
                <a:ln>
                  <a:noFill/>
                </a:ln>
                <a:solidFill>
                  <a:srgbClr val="000000"/>
                </a:solidFill>
                <a:effectLst/>
                <a:uLnTx/>
                <a:uFillTx/>
                <a:latin typeface="Arial Black"/>
                <a:ea typeface="+mj-ea"/>
              </a:rPr>
              <a:t>uusintava</a:t>
            </a:r>
            <a:r>
              <a:rPr kumimoji="0" lang="en-US" sz="3400" b="1" i="0" u="none" strike="noStrike" kern="1200" cap="none" spc="0" normalizeH="0" baseline="0" noProof="0">
                <a:ln>
                  <a:noFill/>
                </a:ln>
                <a:solidFill>
                  <a:srgbClr val="000000"/>
                </a:solidFill>
                <a:effectLst/>
                <a:uLnTx/>
                <a:uFillTx/>
                <a:latin typeface="Arial Black"/>
                <a:ea typeface="+mj-ea"/>
              </a:rPr>
              <a:t> </a:t>
            </a:r>
            <a:r>
              <a:rPr kumimoji="0" lang="en-US" sz="3400" b="1" i="0" u="none" strike="noStrike" kern="1200" cap="none" spc="0" normalizeH="0" baseline="0" noProof="0" err="1">
                <a:ln>
                  <a:noFill/>
                </a:ln>
                <a:solidFill>
                  <a:srgbClr val="000000"/>
                </a:solidFill>
                <a:effectLst/>
                <a:uLnTx/>
                <a:uFillTx/>
                <a:latin typeface="Arial Black"/>
                <a:ea typeface="+mj-ea"/>
              </a:rPr>
              <a:t>talous</a:t>
            </a:r>
            <a:endParaRPr kumimoji="0" lang="fi-FI" sz="3400" b="1" i="0" u="none" strike="noStrike" kern="1200" cap="none" spc="0" normalizeH="0" baseline="0" noProof="0">
              <a:ln>
                <a:noFill/>
              </a:ln>
              <a:solidFill>
                <a:srgbClr val="000000"/>
              </a:solidFill>
              <a:effectLst/>
              <a:uLnTx/>
              <a:uFillTx/>
              <a:latin typeface="Arial Black"/>
              <a:ea typeface="+mj-ea"/>
            </a:endParaRPr>
          </a:p>
        </p:txBody>
      </p:sp>
      <p:sp>
        <p:nvSpPr>
          <p:cNvPr id="21" name="Otsikko 1">
            <a:extLst>
              <a:ext uri="{FF2B5EF4-FFF2-40B4-BE49-F238E27FC236}">
                <a16:creationId xmlns:a16="http://schemas.microsoft.com/office/drawing/2014/main" id="{3C8E99E8-FB77-DD98-2166-0CA03B935503}"/>
              </a:ext>
            </a:extLst>
          </p:cNvPr>
          <p:cNvSpPr txBox="1">
            <a:spLocks/>
          </p:cNvSpPr>
          <p:nvPr/>
        </p:nvSpPr>
        <p:spPr>
          <a:xfrm>
            <a:off x="7164281" y="5036907"/>
            <a:ext cx="3555562" cy="1632181"/>
          </a:xfrm>
          <a:prstGeom prst="rect">
            <a:avLst/>
          </a:prstGeom>
        </p:spPr>
        <p:txBody>
          <a:bodyPr anchor="t"/>
          <a:lstStyle>
            <a:lvl1pPr algn="l" defTabSz="609585" rtl="0" eaLnBrk="1" latinLnBrk="0" hangingPunct="1">
              <a:spcBef>
                <a:spcPct val="0"/>
              </a:spcBef>
              <a:buNone/>
              <a:defRPr sz="3200" b="0" i="0" kern="1200">
                <a:solidFill>
                  <a:schemeClr val="tx1"/>
                </a:solidFill>
                <a:latin typeface="+mj-lt"/>
                <a:ea typeface="+mj-ea"/>
                <a:cs typeface="Arial Black"/>
              </a:defRPr>
            </a:lvl1pPr>
          </a:lstStyle>
          <a:p>
            <a:pPr marL="0" marR="0" lvl="0" indent="0" algn="r" defTabSz="609585" rtl="0" eaLnBrk="1" fontAlgn="auto" latinLnBrk="0" hangingPunct="1">
              <a:lnSpc>
                <a:spcPct val="80000"/>
              </a:lnSpc>
              <a:spcBef>
                <a:spcPct val="0"/>
              </a:spcBef>
              <a:spcAft>
                <a:spcPts val="0"/>
              </a:spcAft>
              <a:buClrTx/>
              <a:buSzTx/>
              <a:buFontTx/>
              <a:buNone/>
              <a:tabLst/>
              <a:defRPr/>
            </a:pPr>
            <a:r>
              <a:rPr kumimoji="0" lang="en-US" sz="3400" b="1" i="0" u="none" strike="noStrike" kern="1200" cap="none" spc="0" normalizeH="0" baseline="0" noProof="0" err="1">
                <a:ln>
                  <a:noFill/>
                </a:ln>
                <a:solidFill>
                  <a:srgbClr val="000000"/>
                </a:solidFill>
                <a:effectLst/>
                <a:uLnTx/>
                <a:uFillTx/>
                <a:latin typeface="Arial Black"/>
                <a:ea typeface="+mj-ea"/>
              </a:rPr>
              <a:t>Reilu</a:t>
            </a:r>
            <a:r>
              <a:rPr kumimoji="0" lang="en-US" sz="3400" b="1" i="0" u="none" strike="noStrike" kern="1200" cap="none" spc="0" normalizeH="0" baseline="0" noProof="0">
                <a:ln>
                  <a:noFill/>
                </a:ln>
                <a:solidFill>
                  <a:srgbClr val="000000"/>
                </a:solidFill>
                <a:effectLst/>
                <a:uLnTx/>
                <a:uFillTx/>
                <a:latin typeface="Arial Black"/>
                <a:ea typeface="+mj-ea"/>
              </a:rPr>
              <a:t> </a:t>
            </a:r>
            <a:r>
              <a:rPr kumimoji="0" lang="en-US" sz="3400" b="1" i="0" u="none" strike="noStrike" kern="1200" cap="none" spc="0" normalizeH="0" baseline="0" noProof="0" err="1">
                <a:ln>
                  <a:noFill/>
                </a:ln>
                <a:solidFill>
                  <a:srgbClr val="000000"/>
                </a:solidFill>
                <a:effectLst/>
                <a:uLnTx/>
                <a:uFillTx/>
                <a:latin typeface="Arial Black"/>
                <a:ea typeface="+mj-ea"/>
              </a:rPr>
              <a:t>digimaailma</a:t>
            </a:r>
            <a:endParaRPr kumimoji="0" lang="fi-FI" sz="3400" b="1" i="0" u="none" strike="noStrike" kern="1200" cap="none" spc="0" normalizeH="0" baseline="0" noProof="0">
              <a:ln>
                <a:noFill/>
              </a:ln>
              <a:solidFill>
                <a:srgbClr val="000000"/>
              </a:solidFill>
              <a:effectLst/>
              <a:uLnTx/>
              <a:uFillTx/>
              <a:latin typeface="Arial Black"/>
              <a:ea typeface="+mj-ea"/>
            </a:endParaRPr>
          </a:p>
        </p:txBody>
      </p:sp>
      <p:sp>
        <p:nvSpPr>
          <p:cNvPr id="22" name="Otsikko 1">
            <a:extLst>
              <a:ext uri="{FF2B5EF4-FFF2-40B4-BE49-F238E27FC236}">
                <a16:creationId xmlns:a16="http://schemas.microsoft.com/office/drawing/2014/main" id="{D69852F0-4885-8787-ADDF-849F14F1AC98}"/>
              </a:ext>
            </a:extLst>
          </p:cNvPr>
          <p:cNvSpPr txBox="1">
            <a:spLocks/>
          </p:cNvSpPr>
          <p:nvPr/>
        </p:nvSpPr>
        <p:spPr>
          <a:xfrm>
            <a:off x="1415933" y="4687719"/>
            <a:ext cx="3333621" cy="324774"/>
          </a:xfrm>
          <a:prstGeom prst="rect">
            <a:avLst/>
          </a:prstGeom>
        </p:spPr>
        <p:txBody>
          <a:bodyPr anchor="t"/>
          <a:lstStyle>
            <a:lvl1pPr algn="l" defTabSz="609585" rtl="0" eaLnBrk="1" latinLnBrk="0" hangingPunct="1">
              <a:spcBef>
                <a:spcPct val="0"/>
              </a:spcBef>
              <a:buNone/>
              <a:defRPr sz="3200" b="0" i="0" kern="1200">
                <a:solidFill>
                  <a:schemeClr val="tx1"/>
                </a:solidFill>
                <a:latin typeface="+mj-lt"/>
                <a:ea typeface="+mj-ea"/>
                <a:cs typeface="Arial Black"/>
              </a:defRPr>
            </a:lvl1pPr>
          </a:lstStyle>
          <a:p>
            <a:pPr marL="0" marR="0" lvl="0" indent="0" algn="l" defTabSz="609585"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Black"/>
                <a:ea typeface="+mj-ea"/>
              </a:rPr>
              <a:t>TALOUS</a:t>
            </a:r>
            <a:endParaRPr kumimoji="0" lang="fi-FI" sz="1800" b="0" i="0" u="none" strike="noStrike" kern="1200" cap="none" spc="0" normalizeH="0" baseline="0" noProof="0">
              <a:ln>
                <a:noFill/>
              </a:ln>
              <a:solidFill>
                <a:srgbClr val="000000"/>
              </a:solidFill>
              <a:effectLst/>
              <a:uLnTx/>
              <a:uFillTx/>
              <a:latin typeface="Arial Black"/>
              <a:ea typeface="+mj-ea"/>
            </a:endParaRPr>
          </a:p>
        </p:txBody>
      </p:sp>
      <p:sp>
        <p:nvSpPr>
          <p:cNvPr id="23" name="Otsikko 1">
            <a:extLst>
              <a:ext uri="{FF2B5EF4-FFF2-40B4-BE49-F238E27FC236}">
                <a16:creationId xmlns:a16="http://schemas.microsoft.com/office/drawing/2014/main" id="{C4E9E98E-2E5E-6F8B-98E5-69D3AB17693E}"/>
              </a:ext>
            </a:extLst>
          </p:cNvPr>
          <p:cNvSpPr txBox="1">
            <a:spLocks/>
          </p:cNvSpPr>
          <p:nvPr/>
        </p:nvSpPr>
        <p:spPr>
          <a:xfrm>
            <a:off x="1415933" y="549275"/>
            <a:ext cx="3333621" cy="324774"/>
          </a:xfrm>
          <a:prstGeom prst="rect">
            <a:avLst/>
          </a:prstGeom>
        </p:spPr>
        <p:txBody>
          <a:bodyPr anchor="t"/>
          <a:lstStyle>
            <a:lvl1pPr algn="l" defTabSz="609585" rtl="0" eaLnBrk="1" latinLnBrk="0" hangingPunct="1">
              <a:spcBef>
                <a:spcPct val="0"/>
              </a:spcBef>
              <a:buNone/>
              <a:defRPr sz="3200" b="0" i="0" kern="1200">
                <a:solidFill>
                  <a:schemeClr val="tx1"/>
                </a:solidFill>
                <a:latin typeface="+mj-lt"/>
                <a:ea typeface="+mj-ea"/>
                <a:cs typeface="Arial Black"/>
              </a:defRPr>
            </a:lvl1pPr>
          </a:lstStyle>
          <a:p>
            <a:pPr marL="0" marR="0" lvl="0" indent="0" algn="l" defTabSz="609585"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Black"/>
                <a:ea typeface="+mj-ea"/>
              </a:rPr>
              <a:t>IHMISET</a:t>
            </a:r>
            <a:endParaRPr kumimoji="0" lang="fi-FI" sz="1800" b="0" i="0" u="none" strike="noStrike" kern="1200" cap="none" spc="0" normalizeH="0" baseline="0" noProof="0">
              <a:ln>
                <a:noFill/>
              </a:ln>
              <a:solidFill>
                <a:srgbClr val="000000"/>
              </a:solidFill>
              <a:effectLst/>
              <a:uLnTx/>
              <a:uFillTx/>
              <a:latin typeface="Arial Black"/>
              <a:ea typeface="+mj-ea"/>
            </a:endParaRPr>
          </a:p>
        </p:txBody>
      </p:sp>
      <p:sp>
        <p:nvSpPr>
          <p:cNvPr id="24" name="Otsikko 1">
            <a:extLst>
              <a:ext uri="{FF2B5EF4-FFF2-40B4-BE49-F238E27FC236}">
                <a16:creationId xmlns:a16="http://schemas.microsoft.com/office/drawing/2014/main" id="{F09EBA4D-DB5B-F4B7-9F27-E1FE757306BD}"/>
              </a:ext>
            </a:extLst>
          </p:cNvPr>
          <p:cNvSpPr txBox="1">
            <a:spLocks/>
          </p:cNvSpPr>
          <p:nvPr/>
        </p:nvSpPr>
        <p:spPr>
          <a:xfrm>
            <a:off x="7386222" y="549275"/>
            <a:ext cx="3333621" cy="324774"/>
          </a:xfrm>
          <a:prstGeom prst="rect">
            <a:avLst/>
          </a:prstGeom>
        </p:spPr>
        <p:txBody>
          <a:bodyPr anchor="t"/>
          <a:lstStyle>
            <a:lvl1pPr algn="l" defTabSz="609585" rtl="0" eaLnBrk="1" latinLnBrk="0" hangingPunct="1">
              <a:spcBef>
                <a:spcPct val="0"/>
              </a:spcBef>
              <a:buNone/>
              <a:defRPr sz="3200" b="0" i="0" kern="1200">
                <a:solidFill>
                  <a:schemeClr val="tx1"/>
                </a:solidFill>
                <a:latin typeface="+mj-lt"/>
                <a:ea typeface="+mj-ea"/>
                <a:cs typeface="Arial Black"/>
              </a:defRPr>
            </a:lvl1pPr>
          </a:lstStyle>
          <a:p>
            <a:pPr marL="0" marR="0" lvl="0" indent="0" algn="r" defTabSz="609585"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Black"/>
                <a:ea typeface="+mj-ea"/>
              </a:rPr>
              <a:t>VALTA</a:t>
            </a:r>
            <a:endParaRPr kumimoji="0" lang="fi-FI" sz="1800" b="0" i="0" u="none" strike="noStrike" kern="1200" cap="none" spc="0" normalizeH="0" baseline="0" noProof="0">
              <a:ln>
                <a:noFill/>
              </a:ln>
              <a:solidFill>
                <a:srgbClr val="000000"/>
              </a:solidFill>
              <a:effectLst/>
              <a:uLnTx/>
              <a:uFillTx/>
              <a:latin typeface="Arial Black"/>
              <a:ea typeface="+mj-ea"/>
            </a:endParaRPr>
          </a:p>
        </p:txBody>
      </p:sp>
      <p:sp>
        <p:nvSpPr>
          <p:cNvPr id="25" name="Otsikko 1">
            <a:extLst>
              <a:ext uri="{FF2B5EF4-FFF2-40B4-BE49-F238E27FC236}">
                <a16:creationId xmlns:a16="http://schemas.microsoft.com/office/drawing/2014/main" id="{50D8E137-02AB-9BA8-56DC-855EE93FC84C}"/>
              </a:ext>
            </a:extLst>
          </p:cNvPr>
          <p:cNvSpPr txBox="1">
            <a:spLocks/>
          </p:cNvSpPr>
          <p:nvPr/>
        </p:nvSpPr>
        <p:spPr>
          <a:xfrm>
            <a:off x="7386222" y="4620395"/>
            <a:ext cx="3333621" cy="324774"/>
          </a:xfrm>
          <a:prstGeom prst="rect">
            <a:avLst/>
          </a:prstGeom>
        </p:spPr>
        <p:txBody>
          <a:bodyPr anchor="t"/>
          <a:lstStyle>
            <a:lvl1pPr algn="l" defTabSz="609585" rtl="0" eaLnBrk="1" latinLnBrk="0" hangingPunct="1">
              <a:spcBef>
                <a:spcPct val="0"/>
              </a:spcBef>
              <a:buNone/>
              <a:defRPr sz="3200" b="0" i="0" kern="1200">
                <a:solidFill>
                  <a:schemeClr val="tx1"/>
                </a:solidFill>
                <a:latin typeface="+mj-lt"/>
                <a:ea typeface="+mj-ea"/>
                <a:cs typeface="Arial Black"/>
              </a:defRPr>
            </a:lvl1pPr>
          </a:lstStyle>
          <a:p>
            <a:pPr marL="0" marR="0" lvl="0" indent="0" algn="r" defTabSz="609585"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Black"/>
                <a:ea typeface="+mj-ea"/>
              </a:rPr>
              <a:t>TEKNOLOGIA</a:t>
            </a:r>
            <a:endParaRPr kumimoji="0" lang="fi-FI" sz="1800" b="0" i="0" u="none" strike="noStrike" kern="1200" cap="none" spc="0" normalizeH="0" baseline="0" noProof="0">
              <a:ln>
                <a:noFill/>
              </a:ln>
              <a:solidFill>
                <a:srgbClr val="000000"/>
              </a:solidFill>
              <a:effectLst/>
              <a:uLnTx/>
              <a:uFillTx/>
              <a:latin typeface="Arial Black"/>
              <a:ea typeface="+mj-ea"/>
            </a:endParaRPr>
          </a:p>
        </p:txBody>
      </p:sp>
    </p:spTree>
    <p:extLst>
      <p:ext uri="{BB962C8B-B14F-4D97-AF65-F5344CB8AC3E}">
        <p14:creationId xmlns:p14="http://schemas.microsoft.com/office/powerpoint/2010/main" val="810243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BE392E-83B3-4926-92F7-BA05187CE1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16">
            <a:extLst>
              <a:ext uri="{FF2B5EF4-FFF2-40B4-BE49-F238E27FC236}">
                <a16:creationId xmlns:a16="http://schemas.microsoft.com/office/drawing/2014/main" id="{05D87FDF-7A9C-4F14-9917-F3DA58E6E6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85887" y="6388900"/>
            <a:ext cx="1071152" cy="201600"/>
          </a:xfrm>
          <a:prstGeom prst="rect">
            <a:avLst/>
          </a:prstGeom>
        </p:spPr>
      </p:pic>
      <p:sp>
        <p:nvSpPr>
          <p:cNvPr id="10" name="Tekstiruutu 9">
            <a:extLst>
              <a:ext uri="{FF2B5EF4-FFF2-40B4-BE49-F238E27FC236}">
                <a16:creationId xmlns:a16="http://schemas.microsoft.com/office/drawing/2014/main" id="{906EA7F9-CA63-4C50-997E-D38D33F06F52}"/>
              </a:ext>
            </a:extLst>
          </p:cNvPr>
          <p:cNvSpPr txBox="1"/>
          <p:nvPr/>
        </p:nvSpPr>
        <p:spPr>
          <a:xfrm>
            <a:off x="0" y="963295"/>
            <a:ext cx="12192000" cy="1107996"/>
          </a:xfrm>
          <a:prstGeom prst="rect">
            <a:avLst/>
          </a:prstGeom>
          <a:solidFill>
            <a:schemeClr val="bg1"/>
          </a:solid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7200" b="1" i="0" u="none" strike="noStrike" kern="1200" cap="none" spc="0" normalizeH="0" baseline="0" noProof="0" dirty="0">
                <a:ln>
                  <a:noFill/>
                </a:ln>
                <a:solidFill>
                  <a:srgbClr val="000000"/>
                </a:solidFill>
                <a:effectLst/>
                <a:uLnTx/>
                <a:uFillTx/>
                <a:latin typeface="Arial Black"/>
                <a:ea typeface="+mn-ea"/>
                <a:cs typeface="+mn-cs"/>
              </a:rPr>
              <a:t>Entä heikot signaalit?</a:t>
            </a: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44820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941B16-BBB6-44A2-B7CC-141167C7CB65}"/>
              </a:ext>
            </a:extLst>
          </p:cNvPr>
          <p:cNvSpPr>
            <a:spLocks noGrp="1"/>
          </p:cNvSpPr>
          <p:nvPr>
            <p:ph type="title"/>
          </p:nvPr>
        </p:nvSpPr>
        <p:spPr/>
        <p:txBody>
          <a:bodyPr/>
          <a:lstStyle/>
          <a:p>
            <a:pPr algn="ctr"/>
            <a:r>
              <a:rPr lang="fi-FI"/>
              <a:t>Heikot signaalit auttavat ajattelemaan vaihtoehtoisia tulevaisuuksia</a:t>
            </a:r>
            <a:endParaRPr lang="en-FI"/>
          </a:p>
        </p:txBody>
      </p:sp>
      <p:grpSp>
        <p:nvGrpSpPr>
          <p:cNvPr id="6" name="Ryhmä 2">
            <a:extLst>
              <a:ext uri="{FF2B5EF4-FFF2-40B4-BE49-F238E27FC236}">
                <a16:creationId xmlns:a16="http://schemas.microsoft.com/office/drawing/2014/main" id="{2C1E7987-9C9E-4C27-9A1E-B1D0A32B0B25}"/>
              </a:ext>
            </a:extLst>
          </p:cNvPr>
          <p:cNvGrpSpPr/>
          <p:nvPr/>
        </p:nvGrpSpPr>
        <p:grpSpPr>
          <a:xfrm rot="10800000">
            <a:off x="7858477" y="1990093"/>
            <a:ext cx="4405638" cy="4248341"/>
            <a:chOff x="8361973" y="2583888"/>
            <a:chExt cx="2799969" cy="2700000"/>
          </a:xfrm>
        </p:grpSpPr>
        <p:sp>
          <p:nvSpPr>
            <p:cNvPr id="8" name="Ellipsi 12">
              <a:extLst>
                <a:ext uri="{FF2B5EF4-FFF2-40B4-BE49-F238E27FC236}">
                  <a16:creationId xmlns:a16="http://schemas.microsoft.com/office/drawing/2014/main" id="{C662C45F-3D9B-49A1-95F3-90D0F6D253A9}"/>
                </a:ext>
              </a:extLst>
            </p:cNvPr>
            <p:cNvSpPr/>
            <p:nvPr/>
          </p:nvSpPr>
          <p:spPr>
            <a:xfrm>
              <a:off x="8361973" y="2583888"/>
              <a:ext cx="2700000" cy="2700000"/>
            </a:xfrm>
            <a:prstGeom prst="ellipse">
              <a:avLst/>
            </a:prstGeom>
            <a:noFill/>
            <a:ln w="28575">
              <a:solidFill>
                <a:srgbClr val="72CA2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2400" b="0" i="0" u="none" strike="noStrike" kern="1200" cap="none" spc="0" normalizeH="0" baseline="0" noProof="0">
                <a:ln>
                  <a:noFill/>
                </a:ln>
                <a:solidFill>
                  <a:srgbClr val="FFFFFF"/>
                </a:solidFill>
                <a:effectLst/>
                <a:uLnTx/>
                <a:uFillTx/>
                <a:latin typeface="Georgia"/>
                <a:ea typeface="+mn-ea"/>
                <a:cs typeface="+mn-cs"/>
              </a:endParaRPr>
            </a:p>
          </p:txBody>
        </p:sp>
        <p:sp>
          <p:nvSpPr>
            <p:cNvPr id="9" name="Ellipsi 13">
              <a:extLst>
                <a:ext uri="{FF2B5EF4-FFF2-40B4-BE49-F238E27FC236}">
                  <a16:creationId xmlns:a16="http://schemas.microsoft.com/office/drawing/2014/main" id="{80291D15-B3DB-455A-A115-28E73B9225BE}"/>
                </a:ext>
              </a:extLst>
            </p:cNvPr>
            <p:cNvSpPr/>
            <p:nvPr/>
          </p:nvSpPr>
          <p:spPr>
            <a:xfrm>
              <a:off x="8721973" y="2943888"/>
              <a:ext cx="1980000" cy="1980000"/>
            </a:xfrm>
            <a:prstGeom prst="ellipse">
              <a:avLst/>
            </a:prstGeom>
            <a:noFill/>
            <a:ln w="28575">
              <a:solidFill>
                <a:srgbClr val="72CA2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2400" b="0" i="0" u="none" strike="noStrike" kern="1200" cap="none" spc="0" normalizeH="0" baseline="0" noProof="0">
                <a:ln>
                  <a:noFill/>
                </a:ln>
                <a:solidFill>
                  <a:srgbClr val="FFFFFF"/>
                </a:solidFill>
                <a:effectLst/>
                <a:uLnTx/>
                <a:uFillTx/>
                <a:latin typeface="Georgia"/>
                <a:ea typeface="+mn-ea"/>
                <a:cs typeface="+mn-cs"/>
              </a:endParaRPr>
            </a:p>
          </p:txBody>
        </p:sp>
        <p:sp>
          <p:nvSpPr>
            <p:cNvPr id="10" name="Ellipsi 14">
              <a:extLst>
                <a:ext uri="{FF2B5EF4-FFF2-40B4-BE49-F238E27FC236}">
                  <a16:creationId xmlns:a16="http://schemas.microsoft.com/office/drawing/2014/main" id="{85A0DD2E-3AAD-44F0-9CD9-57B4960BFB8B}"/>
                </a:ext>
              </a:extLst>
            </p:cNvPr>
            <p:cNvSpPr/>
            <p:nvPr/>
          </p:nvSpPr>
          <p:spPr>
            <a:xfrm>
              <a:off x="9081973" y="3303888"/>
              <a:ext cx="1260000" cy="1260000"/>
            </a:xfrm>
            <a:prstGeom prst="ellipse">
              <a:avLst/>
            </a:prstGeom>
            <a:noFill/>
            <a:ln w="28575">
              <a:solidFill>
                <a:srgbClr val="72CA2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2400" b="0" i="0" u="none" strike="noStrike" kern="1200" cap="none" spc="0" normalizeH="0" baseline="0" noProof="0">
                <a:ln>
                  <a:noFill/>
                </a:ln>
                <a:solidFill>
                  <a:srgbClr val="FFFFFF"/>
                </a:solidFill>
                <a:effectLst/>
                <a:uLnTx/>
                <a:uFillTx/>
                <a:latin typeface="Georgia"/>
                <a:ea typeface="+mn-ea"/>
                <a:cs typeface="+mn-cs"/>
              </a:endParaRPr>
            </a:p>
          </p:txBody>
        </p:sp>
        <p:sp>
          <p:nvSpPr>
            <p:cNvPr id="11" name="Ellipsi 15">
              <a:extLst>
                <a:ext uri="{FF2B5EF4-FFF2-40B4-BE49-F238E27FC236}">
                  <a16:creationId xmlns:a16="http://schemas.microsoft.com/office/drawing/2014/main" id="{276F7E60-1C37-43FC-8015-072EF24D33FE}"/>
                </a:ext>
              </a:extLst>
            </p:cNvPr>
            <p:cNvSpPr/>
            <p:nvPr/>
          </p:nvSpPr>
          <p:spPr>
            <a:xfrm>
              <a:off x="9441973" y="3663888"/>
              <a:ext cx="540000" cy="540000"/>
            </a:xfrm>
            <a:prstGeom prst="ellipse">
              <a:avLst/>
            </a:prstGeom>
            <a:noFill/>
            <a:ln w="28575">
              <a:solidFill>
                <a:srgbClr val="72CA2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2400" b="0" i="0" u="none" strike="noStrike" kern="1200" cap="none" spc="0" normalizeH="0" baseline="0" noProof="0">
                <a:ln>
                  <a:noFill/>
                </a:ln>
                <a:solidFill>
                  <a:srgbClr val="FFFFFF"/>
                </a:solidFill>
                <a:effectLst/>
                <a:uLnTx/>
                <a:uFillTx/>
                <a:latin typeface="Georgia"/>
                <a:ea typeface="+mn-ea"/>
                <a:cs typeface="+mn-cs"/>
              </a:endParaRPr>
            </a:p>
          </p:txBody>
        </p:sp>
        <p:sp>
          <p:nvSpPr>
            <p:cNvPr id="12" name="Ellipsi 16">
              <a:extLst>
                <a:ext uri="{FF2B5EF4-FFF2-40B4-BE49-F238E27FC236}">
                  <a16:creationId xmlns:a16="http://schemas.microsoft.com/office/drawing/2014/main" id="{689B088D-BDD2-4746-81AE-4966BB6B4A86}"/>
                </a:ext>
              </a:extLst>
            </p:cNvPr>
            <p:cNvSpPr/>
            <p:nvPr/>
          </p:nvSpPr>
          <p:spPr>
            <a:xfrm>
              <a:off x="9265189" y="3633928"/>
              <a:ext cx="144000" cy="144000"/>
            </a:xfrm>
            <a:prstGeom prst="ellipse">
              <a:avLst/>
            </a:prstGeom>
            <a:solidFill>
              <a:srgbClr val="72CA2D"/>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2400" b="0" i="0" u="none" strike="noStrike" kern="1200" cap="none" spc="0" normalizeH="0" baseline="0" noProof="0">
                <a:ln>
                  <a:noFill/>
                </a:ln>
                <a:solidFill>
                  <a:srgbClr val="FFFFFF"/>
                </a:solidFill>
                <a:effectLst/>
                <a:uLnTx/>
                <a:uFillTx/>
                <a:latin typeface="Georgia"/>
                <a:ea typeface="+mn-ea"/>
                <a:cs typeface="+mn-cs"/>
              </a:endParaRPr>
            </a:p>
          </p:txBody>
        </p:sp>
        <p:sp>
          <p:nvSpPr>
            <p:cNvPr id="13" name="Ellipsi 17">
              <a:extLst>
                <a:ext uri="{FF2B5EF4-FFF2-40B4-BE49-F238E27FC236}">
                  <a16:creationId xmlns:a16="http://schemas.microsoft.com/office/drawing/2014/main" id="{3351364E-42CE-4F96-8E1E-0706A13BE3AF}"/>
                </a:ext>
              </a:extLst>
            </p:cNvPr>
            <p:cNvSpPr/>
            <p:nvPr/>
          </p:nvSpPr>
          <p:spPr>
            <a:xfrm>
              <a:off x="9027973" y="2917323"/>
              <a:ext cx="144000" cy="144000"/>
            </a:xfrm>
            <a:prstGeom prst="ellipse">
              <a:avLst/>
            </a:prstGeom>
            <a:solidFill>
              <a:srgbClr val="72CA2D"/>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2400" b="0" i="0" u="none" strike="noStrike" kern="1200" cap="none" spc="0" normalizeH="0" baseline="0" noProof="0">
                <a:ln>
                  <a:noFill/>
                </a:ln>
                <a:solidFill>
                  <a:srgbClr val="FFFFFF"/>
                </a:solidFill>
                <a:effectLst/>
                <a:uLnTx/>
                <a:uFillTx/>
                <a:latin typeface="Georgia"/>
                <a:ea typeface="+mn-ea"/>
                <a:cs typeface="+mn-cs"/>
              </a:endParaRPr>
            </a:p>
          </p:txBody>
        </p:sp>
        <p:sp>
          <p:nvSpPr>
            <p:cNvPr id="14" name="Ellipsi 18">
              <a:extLst>
                <a:ext uri="{FF2B5EF4-FFF2-40B4-BE49-F238E27FC236}">
                  <a16:creationId xmlns:a16="http://schemas.microsoft.com/office/drawing/2014/main" id="{ED85331E-D3AD-4C49-A71E-8F13371E5B55}"/>
                </a:ext>
              </a:extLst>
            </p:cNvPr>
            <p:cNvSpPr/>
            <p:nvPr/>
          </p:nvSpPr>
          <p:spPr>
            <a:xfrm>
              <a:off x="8567896" y="3789888"/>
              <a:ext cx="144000" cy="144000"/>
            </a:xfrm>
            <a:prstGeom prst="ellipse">
              <a:avLst/>
            </a:prstGeom>
            <a:solidFill>
              <a:srgbClr val="72CA2D"/>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2400" b="0" i="0" u="none" strike="noStrike" kern="1200" cap="none" spc="0" normalizeH="0" baseline="0" noProof="0">
                <a:ln>
                  <a:noFill/>
                </a:ln>
                <a:solidFill>
                  <a:srgbClr val="FFFFFF"/>
                </a:solidFill>
                <a:effectLst/>
                <a:uLnTx/>
                <a:uFillTx/>
                <a:latin typeface="Georgia"/>
                <a:ea typeface="+mn-ea"/>
                <a:cs typeface="+mn-cs"/>
              </a:endParaRPr>
            </a:p>
          </p:txBody>
        </p:sp>
        <p:sp>
          <p:nvSpPr>
            <p:cNvPr id="15" name="Ellipsi 26">
              <a:extLst>
                <a:ext uri="{FF2B5EF4-FFF2-40B4-BE49-F238E27FC236}">
                  <a16:creationId xmlns:a16="http://schemas.microsoft.com/office/drawing/2014/main" id="{61CA6418-6048-4BDA-BB89-8AC7ACBBA039}"/>
                </a:ext>
              </a:extLst>
            </p:cNvPr>
            <p:cNvSpPr/>
            <p:nvPr/>
          </p:nvSpPr>
          <p:spPr>
            <a:xfrm>
              <a:off x="8675896" y="4111292"/>
              <a:ext cx="144000" cy="144000"/>
            </a:xfrm>
            <a:prstGeom prst="ellipse">
              <a:avLst/>
            </a:prstGeom>
            <a:solidFill>
              <a:srgbClr val="72CA2D"/>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2400" b="0" i="0" u="none" strike="noStrike" kern="1200" cap="none" spc="0" normalizeH="0" baseline="0" noProof="0">
                <a:ln>
                  <a:noFill/>
                </a:ln>
                <a:solidFill>
                  <a:srgbClr val="FFFFFF"/>
                </a:solidFill>
                <a:effectLst/>
                <a:uLnTx/>
                <a:uFillTx/>
                <a:latin typeface="Georgia"/>
                <a:ea typeface="+mn-ea"/>
                <a:cs typeface="+mn-cs"/>
              </a:endParaRPr>
            </a:p>
          </p:txBody>
        </p:sp>
        <p:sp>
          <p:nvSpPr>
            <p:cNvPr id="16" name="Ellipsi 28">
              <a:extLst>
                <a:ext uri="{FF2B5EF4-FFF2-40B4-BE49-F238E27FC236}">
                  <a16:creationId xmlns:a16="http://schemas.microsoft.com/office/drawing/2014/main" id="{D9246340-D900-462C-919F-E8C1400853C5}"/>
                </a:ext>
              </a:extLst>
            </p:cNvPr>
            <p:cNvSpPr/>
            <p:nvPr/>
          </p:nvSpPr>
          <p:spPr>
            <a:xfrm>
              <a:off x="8793973" y="3895292"/>
              <a:ext cx="144000" cy="144000"/>
            </a:xfrm>
            <a:prstGeom prst="ellipse">
              <a:avLst/>
            </a:prstGeom>
            <a:solidFill>
              <a:srgbClr val="72CA2D"/>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2400" b="0" i="0" u="none" strike="noStrike" kern="1200" cap="none" spc="0" normalizeH="0" baseline="0" noProof="0">
                <a:ln>
                  <a:noFill/>
                </a:ln>
                <a:solidFill>
                  <a:srgbClr val="FFFFFF"/>
                </a:solidFill>
                <a:effectLst/>
                <a:uLnTx/>
                <a:uFillTx/>
                <a:latin typeface="Georgia"/>
                <a:ea typeface="+mn-ea"/>
                <a:cs typeface="+mn-cs"/>
              </a:endParaRPr>
            </a:p>
          </p:txBody>
        </p:sp>
        <p:sp>
          <p:nvSpPr>
            <p:cNvPr id="17" name="Ellipsi 29">
              <a:extLst>
                <a:ext uri="{FF2B5EF4-FFF2-40B4-BE49-F238E27FC236}">
                  <a16:creationId xmlns:a16="http://schemas.microsoft.com/office/drawing/2014/main" id="{0CF9391E-F7E1-4558-9183-D2330F2BE6A5}"/>
                </a:ext>
              </a:extLst>
            </p:cNvPr>
            <p:cNvSpPr/>
            <p:nvPr/>
          </p:nvSpPr>
          <p:spPr>
            <a:xfrm>
              <a:off x="9078793" y="4400040"/>
              <a:ext cx="144000" cy="144000"/>
            </a:xfrm>
            <a:prstGeom prst="ellipse">
              <a:avLst/>
            </a:prstGeom>
            <a:solidFill>
              <a:srgbClr val="72CA2D"/>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2400" b="0" i="0" u="none" strike="noStrike" kern="1200" cap="none" spc="0" normalizeH="0" baseline="0" noProof="0">
                <a:ln>
                  <a:noFill/>
                </a:ln>
                <a:solidFill>
                  <a:srgbClr val="FFFFFF"/>
                </a:solidFill>
                <a:effectLst/>
                <a:uLnTx/>
                <a:uFillTx/>
                <a:latin typeface="Georgia"/>
                <a:ea typeface="+mn-ea"/>
                <a:cs typeface="+mn-cs"/>
              </a:endParaRPr>
            </a:p>
          </p:txBody>
        </p:sp>
        <p:sp>
          <p:nvSpPr>
            <p:cNvPr id="18" name="Ellipsi 30">
              <a:extLst>
                <a:ext uri="{FF2B5EF4-FFF2-40B4-BE49-F238E27FC236}">
                  <a16:creationId xmlns:a16="http://schemas.microsoft.com/office/drawing/2014/main" id="{0529B6B2-6D17-4832-B3FE-41C70596BE6A}"/>
                </a:ext>
              </a:extLst>
            </p:cNvPr>
            <p:cNvSpPr/>
            <p:nvPr/>
          </p:nvSpPr>
          <p:spPr>
            <a:xfrm>
              <a:off x="8939852" y="3483172"/>
              <a:ext cx="144000" cy="144000"/>
            </a:xfrm>
            <a:prstGeom prst="ellipse">
              <a:avLst/>
            </a:prstGeom>
            <a:solidFill>
              <a:srgbClr val="72CA2D"/>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2400" b="0" i="0" u="none" strike="noStrike" kern="1200" cap="none" spc="0" normalizeH="0" baseline="0" noProof="0">
                <a:ln>
                  <a:noFill/>
                </a:ln>
                <a:solidFill>
                  <a:srgbClr val="FFFFFF"/>
                </a:solidFill>
                <a:effectLst/>
                <a:uLnTx/>
                <a:uFillTx/>
                <a:latin typeface="Georgia"/>
                <a:ea typeface="+mn-ea"/>
                <a:cs typeface="+mn-cs"/>
              </a:endParaRPr>
            </a:p>
          </p:txBody>
        </p:sp>
        <p:sp>
          <p:nvSpPr>
            <p:cNvPr id="19" name="Ellipsi 31">
              <a:extLst>
                <a:ext uri="{FF2B5EF4-FFF2-40B4-BE49-F238E27FC236}">
                  <a16:creationId xmlns:a16="http://schemas.microsoft.com/office/drawing/2014/main" id="{ADE17CD8-4C9A-4B84-BB9E-EF2EC05AA717}"/>
                </a:ext>
              </a:extLst>
            </p:cNvPr>
            <p:cNvSpPr/>
            <p:nvPr/>
          </p:nvSpPr>
          <p:spPr>
            <a:xfrm>
              <a:off x="9441973" y="3997796"/>
              <a:ext cx="144000" cy="144000"/>
            </a:xfrm>
            <a:prstGeom prst="ellipse">
              <a:avLst/>
            </a:prstGeom>
            <a:solidFill>
              <a:srgbClr val="72CA2D"/>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2400" b="0" i="0" u="none" strike="noStrike" kern="1200" cap="none" spc="0" normalizeH="0" baseline="0" noProof="0">
                <a:ln>
                  <a:noFill/>
                </a:ln>
                <a:solidFill>
                  <a:srgbClr val="FFFFFF"/>
                </a:solidFill>
                <a:effectLst/>
                <a:uLnTx/>
                <a:uFillTx/>
                <a:latin typeface="Georgia"/>
                <a:ea typeface="+mn-ea"/>
                <a:cs typeface="+mn-cs"/>
              </a:endParaRPr>
            </a:p>
          </p:txBody>
        </p:sp>
        <p:pic>
          <p:nvPicPr>
            <p:cNvPr id="20" name="Kuva 32">
              <a:extLst>
                <a:ext uri="{FF2B5EF4-FFF2-40B4-BE49-F238E27FC236}">
                  <a16:creationId xmlns:a16="http://schemas.microsoft.com/office/drawing/2014/main" id="{2CF7EECB-49E6-4199-BC96-6F08FB93F3D8}"/>
                </a:ext>
              </a:extLst>
            </p:cNvPr>
            <p:cNvPicPr>
              <a:picLocks noChangeAspect="1"/>
            </p:cNvPicPr>
            <p:nvPr/>
          </p:nvPicPr>
          <p:blipFill>
            <a:blip r:embed="rId3">
              <a:duotone>
                <a:prstClr val="black"/>
                <a:srgbClr val="72CA2D">
                  <a:tint val="45000"/>
                  <a:satMod val="400000"/>
                </a:srgbClr>
              </a:duotone>
            </a:blip>
            <a:stretch>
              <a:fillRect/>
            </a:stretch>
          </p:blipFill>
          <p:spPr>
            <a:xfrm rot="11166128" flipH="1">
              <a:off x="10684053" y="3273503"/>
              <a:ext cx="477889" cy="366022"/>
            </a:xfrm>
            <a:prstGeom prst="rect">
              <a:avLst/>
            </a:prstGeom>
          </p:spPr>
        </p:pic>
      </p:grpSp>
      <p:cxnSp>
        <p:nvCxnSpPr>
          <p:cNvPr id="22" name="Straight Connector 21">
            <a:extLst>
              <a:ext uri="{FF2B5EF4-FFF2-40B4-BE49-F238E27FC236}">
                <a16:creationId xmlns:a16="http://schemas.microsoft.com/office/drawing/2014/main" id="{DA304C6A-FC1D-4647-B9A8-3CE6B3F5ACC2}"/>
              </a:ext>
            </a:extLst>
          </p:cNvPr>
          <p:cNvCxnSpPr>
            <a:cxnSpLocks/>
          </p:cNvCxnSpPr>
          <p:nvPr/>
        </p:nvCxnSpPr>
        <p:spPr>
          <a:xfrm flipH="1" flipV="1">
            <a:off x="7417628" y="4624343"/>
            <a:ext cx="359539" cy="85816"/>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E04A4A6F-A7DC-454F-B9E3-87CC8C24445A}"/>
              </a:ext>
            </a:extLst>
          </p:cNvPr>
          <p:cNvSpPr txBox="1"/>
          <p:nvPr/>
        </p:nvSpPr>
        <p:spPr>
          <a:xfrm>
            <a:off x="3169614" y="3835125"/>
            <a:ext cx="4636292" cy="1200329"/>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ts val="1600"/>
              </a:spcAft>
              <a:buClrTx/>
              <a:buSzTx/>
              <a:buFontTx/>
              <a:buNone/>
              <a:tabLst/>
              <a:defRPr/>
            </a:pPr>
            <a:r>
              <a:rPr kumimoji="0" lang="fi-FI" sz="2400" b="0" i="0" u="none" strike="noStrike" kern="1200" cap="none" spc="0" normalizeH="0" baseline="0" noProof="0">
                <a:ln>
                  <a:noFill/>
                </a:ln>
                <a:solidFill>
                  <a:srgbClr val="000000"/>
                </a:solidFill>
                <a:effectLst/>
                <a:uLnTx/>
                <a:uFillTx/>
                <a:latin typeface="Georgia"/>
                <a:ea typeface="+mn-ea"/>
                <a:cs typeface="+mn-cs"/>
              </a:rPr>
              <a:t>No merkki mahdollisesti nousevasta asiasta tai ensioire mahdollisesta muutoksesta</a:t>
            </a:r>
            <a:r>
              <a:rPr kumimoji="0" lang="fi-FI" sz="2400" b="0" i="0" u="none" strike="noStrike" kern="1200" cap="none" spc="0" normalizeH="0" baseline="0" noProof="0">
                <a:ln>
                  <a:noFill/>
                </a:ln>
                <a:solidFill>
                  <a:srgbClr val="000000"/>
                </a:solidFill>
                <a:effectLst/>
                <a:uLnTx/>
                <a:uFillTx/>
                <a:latin typeface="Arial" charset="0"/>
                <a:ea typeface="+mn-ea"/>
                <a:cs typeface="+mn-cs"/>
              </a:rPr>
              <a:t> </a:t>
            </a:r>
          </a:p>
        </p:txBody>
      </p:sp>
      <p:pic>
        <p:nvPicPr>
          <p:cNvPr id="26" name="Picture 25" descr="A picture containing automaton, light&#10;&#10;Description automatically generated">
            <a:extLst>
              <a:ext uri="{FF2B5EF4-FFF2-40B4-BE49-F238E27FC236}">
                <a16:creationId xmlns:a16="http://schemas.microsoft.com/office/drawing/2014/main" id="{0F647E8D-CB01-4B4F-B8AF-C843AD78841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76231">
            <a:off x="-1330554" y="2634202"/>
            <a:ext cx="3876345" cy="5576873"/>
          </a:xfrm>
          <a:prstGeom prst="rect">
            <a:avLst/>
          </a:prstGeom>
        </p:spPr>
      </p:pic>
      <p:cxnSp>
        <p:nvCxnSpPr>
          <p:cNvPr id="27" name="Straight Connector 26">
            <a:extLst>
              <a:ext uri="{FF2B5EF4-FFF2-40B4-BE49-F238E27FC236}">
                <a16:creationId xmlns:a16="http://schemas.microsoft.com/office/drawing/2014/main" id="{5C9A6A25-BF32-4C40-9BE8-138CB615801D}"/>
              </a:ext>
            </a:extLst>
          </p:cNvPr>
          <p:cNvCxnSpPr>
            <a:cxnSpLocks/>
          </p:cNvCxnSpPr>
          <p:nvPr/>
        </p:nvCxnSpPr>
        <p:spPr>
          <a:xfrm flipH="1">
            <a:off x="1672906" y="3122983"/>
            <a:ext cx="823551" cy="330535"/>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CEB62945-ED41-4117-AA46-397EF1353326}"/>
              </a:ext>
            </a:extLst>
          </p:cNvPr>
          <p:cNvSpPr txBox="1"/>
          <p:nvPr/>
        </p:nvSpPr>
        <p:spPr>
          <a:xfrm>
            <a:off x="1439950" y="2399562"/>
            <a:ext cx="4636292"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ts val="1600"/>
              </a:spcAft>
              <a:buClrTx/>
              <a:buSzTx/>
              <a:buFontTx/>
              <a:buNone/>
              <a:tabLst/>
              <a:defRPr/>
            </a:pPr>
            <a:r>
              <a:rPr kumimoji="0" lang="fi-FI" sz="2400" b="0" i="0" u="none" strike="noStrike" kern="1200" cap="none" spc="0" normalizeH="0" baseline="0" noProof="0">
                <a:ln>
                  <a:noFill/>
                </a:ln>
                <a:solidFill>
                  <a:srgbClr val="000000"/>
                </a:solidFill>
                <a:effectLst/>
                <a:uLnTx/>
                <a:uFillTx/>
                <a:latin typeface="Georgia"/>
                <a:ea typeface="+mn-ea"/>
                <a:cs typeface="+mn-cs"/>
              </a:rPr>
              <a:t>Mikä ihmeen </a:t>
            </a:r>
            <a:br>
              <a:rPr kumimoji="0" lang="fi-FI" sz="2400" b="0" i="0" u="none" strike="noStrike" kern="1200" cap="none" spc="0" normalizeH="0" baseline="0" noProof="0">
                <a:ln>
                  <a:noFill/>
                </a:ln>
                <a:solidFill>
                  <a:srgbClr val="000000"/>
                </a:solidFill>
                <a:effectLst/>
                <a:uLnTx/>
                <a:uFillTx/>
                <a:latin typeface="Georgia"/>
                <a:ea typeface="+mn-ea"/>
                <a:cs typeface="+mn-cs"/>
              </a:rPr>
            </a:br>
            <a:r>
              <a:rPr kumimoji="0" lang="fi-FI" sz="2400" b="0" i="0" u="none" strike="noStrike" kern="1200" cap="none" spc="0" normalizeH="0" baseline="0" noProof="0">
                <a:ln>
                  <a:noFill/>
                </a:ln>
                <a:solidFill>
                  <a:srgbClr val="000000"/>
                </a:solidFill>
                <a:effectLst/>
                <a:uLnTx/>
                <a:uFillTx/>
                <a:latin typeface="Georgia"/>
                <a:ea typeface="+mn-ea"/>
                <a:cs typeface="+mn-cs"/>
              </a:rPr>
              <a:t>heikko signaali?</a:t>
            </a:r>
            <a:endParaRPr kumimoji="0" lang="fi-FI"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6" name="Tekstiruutu 1">
            <a:extLst>
              <a:ext uri="{FF2B5EF4-FFF2-40B4-BE49-F238E27FC236}">
                <a16:creationId xmlns:a16="http://schemas.microsoft.com/office/drawing/2014/main" id="{253C6344-732D-40C3-BF7F-03D863D994E6}"/>
              </a:ext>
            </a:extLst>
          </p:cNvPr>
          <p:cNvSpPr txBox="1"/>
          <p:nvPr/>
        </p:nvSpPr>
        <p:spPr>
          <a:xfrm>
            <a:off x="1439950" y="6450542"/>
            <a:ext cx="680795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srgbClr val="000000"/>
                </a:solidFill>
                <a:effectLst/>
                <a:uLnTx/>
                <a:uFillTx/>
                <a:latin typeface="Georgia"/>
                <a:ea typeface="+mn-ea"/>
                <a:cs typeface="+mn-cs"/>
              </a:rPr>
              <a:t>Tarkempia määrittelyjä: </a:t>
            </a:r>
            <a:r>
              <a:rPr kumimoji="0" lang="fi-FI" sz="1800" b="0" i="0" u="none" strike="noStrike" kern="1200" cap="none" spc="0" normalizeH="0" baseline="0" noProof="0">
                <a:ln>
                  <a:noFill/>
                </a:ln>
                <a:solidFill>
                  <a:srgbClr val="000000"/>
                </a:solidFill>
                <a:effectLst/>
                <a:uLnTx/>
                <a:uFillTx/>
                <a:latin typeface="Georgia"/>
                <a:ea typeface="+mn-ea"/>
                <a:cs typeface="+mn-cs"/>
                <a:hlinkClick r:id="rId5"/>
              </a:rPr>
              <a:t>Hiltunen 2010</a:t>
            </a:r>
            <a:r>
              <a:rPr kumimoji="0" lang="fi-FI" sz="1800" b="0" i="0" u="none" strike="noStrike" kern="1200" cap="none" spc="0" normalizeH="0" baseline="0" noProof="0">
                <a:ln>
                  <a:noFill/>
                </a:ln>
                <a:solidFill>
                  <a:srgbClr val="000000"/>
                </a:solidFill>
                <a:effectLst/>
                <a:uLnTx/>
                <a:uFillTx/>
                <a:latin typeface="Georgia"/>
                <a:ea typeface="+mn-ea"/>
                <a:cs typeface="+mn-cs"/>
              </a:rPr>
              <a:t> ja </a:t>
            </a:r>
            <a:r>
              <a:rPr kumimoji="0" lang="nl-NL" sz="1800" b="0" i="0" u="none" strike="noStrike" kern="1200" cap="none" spc="0" normalizeH="0" baseline="0" noProof="0">
                <a:ln>
                  <a:noFill/>
                </a:ln>
                <a:solidFill>
                  <a:srgbClr val="000000"/>
                </a:solidFill>
                <a:effectLst/>
                <a:uLnTx/>
                <a:uFillTx/>
                <a:latin typeface="Georgia"/>
                <a:ea typeface="+mn-ea"/>
                <a:cs typeface="+mn-cs"/>
                <a:hlinkClick r:id="rId6"/>
              </a:rPr>
              <a:t>van Veen &amp; Ortt 2021 </a:t>
            </a:r>
            <a:endParaRPr kumimoji="0" lang="en-FI" sz="1800" b="0" i="0" u="none" strike="noStrike" kern="1200" cap="none" spc="0" normalizeH="0" baseline="0" noProof="0">
              <a:ln>
                <a:noFill/>
              </a:ln>
              <a:solidFill>
                <a:srgbClr val="000000"/>
              </a:solidFill>
              <a:effectLst/>
              <a:uLnTx/>
              <a:uFillTx/>
              <a:latin typeface="Georgia"/>
              <a:ea typeface="+mn-ea"/>
              <a:cs typeface="+mn-cs"/>
            </a:endParaRPr>
          </a:p>
        </p:txBody>
      </p:sp>
    </p:spTree>
    <p:extLst>
      <p:ext uri="{BB962C8B-B14F-4D97-AF65-F5344CB8AC3E}">
        <p14:creationId xmlns:p14="http://schemas.microsoft.com/office/powerpoint/2010/main" val="427140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C46AA8C-CDFF-44EB-8525-8CE55A318D29}"/>
              </a:ext>
            </a:extLst>
          </p:cNvPr>
          <p:cNvSpPr>
            <a:spLocks noGrp="1"/>
          </p:cNvSpPr>
          <p:nvPr>
            <p:ph type="body" sz="quarter" idx="11"/>
          </p:nvPr>
        </p:nvSpPr>
        <p:spPr/>
        <p:txBody>
          <a:bodyPr/>
          <a:lstStyle/>
          <a:p>
            <a:r>
              <a:rPr lang="fi-FI"/>
              <a:t>Trendi</a:t>
            </a:r>
            <a:endParaRPr lang="en-FI"/>
          </a:p>
        </p:txBody>
      </p:sp>
      <p:sp>
        <p:nvSpPr>
          <p:cNvPr id="6" name="Text Placeholder 5">
            <a:extLst>
              <a:ext uri="{FF2B5EF4-FFF2-40B4-BE49-F238E27FC236}">
                <a16:creationId xmlns:a16="http://schemas.microsoft.com/office/drawing/2014/main" id="{4A2F0B7C-46C8-44D1-AFEA-8DFEFC4C1AA5}"/>
              </a:ext>
            </a:extLst>
          </p:cNvPr>
          <p:cNvSpPr>
            <a:spLocks noGrp="1"/>
          </p:cNvSpPr>
          <p:nvPr>
            <p:ph type="body" sz="quarter" idx="19"/>
          </p:nvPr>
        </p:nvSpPr>
        <p:spPr/>
        <p:txBody>
          <a:bodyPr/>
          <a:lstStyle/>
          <a:p>
            <a:r>
              <a:rPr lang="fi-FI" sz="2800" dirty="0"/>
              <a:t>Kehityskulku, tällä hetkellä nähtävissä oleva muutoksen suunta</a:t>
            </a:r>
          </a:p>
          <a:p>
            <a:r>
              <a:rPr lang="fi-FI" sz="2800" dirty="0"/>
              <a:t>Kertoo nyt nähtävissä olevasta kehityksestä</a:t>
            </a:r>
          </a:p>
          <a:p>
            <a:r>
              <a:rPr lang="fi-FI" sz="2800" dirty="0"/>
              <a:t>Mitä seuraavaksi?</a:t>
            </a:r>
            <a:endParaRPr lang="en-FI" sz="2800"/>
          </a:p>
        </p:txBody>
      </p:sp>
      <p:sp>
        <p:nvSpPr>
          <p:cNvPr id="5" name="Text Placeholder 4">
            <a:extLst>
              <a:ext uri="{FF2B5EF4-FFF2-40B4-BE49-F238E27FC236}">
                <a16:creationId xmlns:a16="http://schemas.microsoft.com/office/drawing/2014/main" id="{091E3EA4-5B67-4654-95A2-C2E6B88A9378}"/>
              </a:ext>
            </a:extLst>
          </p:cNvPr>
          <p:cNvSpPr>
            <a:spLocks noGrp="1"/>
          </p:cNvSpPr>
          <p:nvPr>
            <p:ph type="body" sz="quarter" idx="17"/>
          </p:nvPr>
        </p:nvSpPr>
        <p:spPr/>
        <p:txBody>
          <a:bodyPr/>
          <a:lstStyle/>
          <a:p>
            <a:r>
              <a:rPr lang="fi-FI"/>
              <a:t>Heikko signaali</a:t>
            </a:r>
            <a:endParaRPr lang="en-FI"/>
          </a:p>
        </p:txBody>
      </p:sp>
      <p:sp>
        <p:nvSpPr>
          <p:cNvPr id="7" name="Text Placeholder 6">
            <a:extLst>
              <a:ext uri="{FF2B5EF4-FFF2-40B4-BE49-F238E27FC236}">
                <a16:creationId xmlns:a16="http://schemas.microsoft.com/office/drawing/2014/main" id="{1E31424E-CC17-4DC1-8011-E8A40D064300}"/>
              </a:ext>
            </a:extLst>
          </p:cNvPr>
          <p:cNvSpPr>
            <a:spLocks noGrp="1"/>
          </p:cNvSpPr>
          <p:nvPr>
            <p:ph type="body" sz="quarter" idx="20"/>
          </p:nvPr>
        </p:nvSpPr>
        <p:spPr/>
        <p:txBody>
          <a:bodyPr/>
          <a:lstStyle/>
          <a:p>
            <a:r>
              <a:rPr lang="fi-FI" sz="2800" dirty="0"/>
              <a:t>Merkki mahdollisesti nousevasta asiasta, muutoksen ensioire</a:t>
            </a:r>
          </a:p>
          <a:p>
            <a:r>
              <a:rPr lang="fi-FI" sz="2800" dirty="0"/>
              <a:t>Haastaa nykyistä järjestelmää, oletuksia, ajatuksia</a:t>
            </a:r>
          </a:p>
          <a:p>
            <a:r>
              <a:rPr lang="fi-FI" sz="2800" dirty="0"/>
              <a:t>Mitä jos…?</a:t>
            </a:r>
            <a:endParaRPr lang="en-FI" sz="2800"/>
          </a:p>
        </p:txBody>
      </p:sp>
      <p:pic>
        <p:nvPicPr>
          <p:cNvPr id="12" name="Picture 11" descr="A turtle swimming under water&#10;&#10;Description automatically generated">
            <a:extLst>
              <a:ext uri="{FF2B5EF4-FFF2-40B4-BE49-F238E27FC236}">
                <a16:creationId xmlns:a16="http://schemas.microsoft.com/office/drawing/2014/main" id="{23F84E38-D64E-4CC1-A56B-7FCEF01348C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20594611">
            <a:off x="2536382" y="4814129"/>
            <a:ext cx="3030755" cy="2047216"/>
          </a:xfrm>
          <a:prstGeom prst="rect">
            <a:avLst/>
          </a:prstGeom>
        </p:spPr>
      </p:pic>
      <p:pic>
        <p:nvPicPr>
          <p:cNvPr id="2" name="Picture 13" descr="A person and person in green suits&#10;&#10;Description automatically generated">
            <a:extLst>
              <a:ext uri="{FF2B5EF4-FFF2-40B4-BE49-F238E27FC236}">
                <a16:creationId xmlns:a16="http://schemas.microsoft.com/office/drawing/2014/main" id="{944D7A06-E476-C0E5-FAD9-B71E194A0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01847">
            <a:off x="9071967" y="4315888"/>
            <a:ext cx="1967625" cy="2800762"/>
          </a:xfrm>
          <a:prstGeom prst="rect">
            <a:avLst/>
          </a:prstGeom>
        </p:spPr>
      </p:pic>
    </p:spTree>
    <p:extLst>
      <p:ext uri="{BB962C8B-B14F-4D97-AF65-F5344CB8AC3E}">
        <p14:creationId xmlns:p14="http://schemas.microsoft.com/office/powerpoint/2010/main" val="7353468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3" descr="A picture containing windmill, outdoor object&#10;&#10;Description automatically generated">
            <a:extLst>
              <a:ext uri="{FF2B5EF4-FFF2-40B4-BE49-F238E27FC236}">
                <a16:creationId xmlns:a16="http://schemas.microsoft.com/office/drawing/2014/main" id="{B34AC72A-8A52-C7E1-1A92-AAFB46349C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6228" y="0"/>
            <a:ext cx="1812313" cy="4695233"/>
          </a:xfrm>
          <a:prstGeom prst="rect">
            <a:avLst/>
          </a:prstGeom>
        </p:spPr>
      </p:pic>
      <p:pic>
        <p:nvPicPr>
          <p:cNvPr id="15" name="Picture 10" descr="A picture containing tree, plant, green, forest&#10;&#10;Description automatically generated">
            <a:extLst>
              <a:ext uri="{FF2B5EF4-FFF2-40B4-BE49-F238E27FC236}">
                <a16:creationId xmlns:a16="http://schemas.microsoft.com/office/drawing/2014/main" id="{BD78C976-26BE-9A86-2C34-88B3EF50EF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8126" y="2447689"/>
            <a:ext cx="4088708" cy="3645384"/>
          </a:xfrm>
          <a:prstGeom prst="rect">
            <a:avLst/>
          </a:prstGeom>
        </p:spPr>
      </p:pic>
      <p:pic>
        <p:nvPicPr>
          <p:cNvPr id="4" name="Kuva 3" descr="Kuva, joka sisältää kohteen henkilö, seisominen&#10;&#10;Kuvaus luotu automaattisesti">
            <a:extLst>
              <a:ext uri="{FF2B5EF4-FFF2-40B4-BE49-F238E27FC236}">
                <a16:creationId xmlns:a16="http://schemas.microsoft.com/office/drawing/2014/main" id="{7C57D849-32A2-EE0B-1B4C-85B4D052B1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3536" y="2246654"/>
            <a:ext cx="6450480" cy="7270473"/>
          </a:xfrm>
          <a:prstGeom prst="rect">
            <a:avLst/>
          </a:prstGeom>
        </p:spPr>
      </p:pic>
      <p:pic>
        <p:nvPicPr>
          <p:cNvPr id="70" name="Picture 69">
            <a:extLst>
              <a:ext uri="{FF2B5EF4-FFF2-40B4-BE49-F238E27FC236}">
                <a16:creationId xmlns:a16="http://schemas.microsoft.com/office/drawing/2014/main" id="{1CED969F-6476-47CB-8486-D8507C7C92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6303" y="3673642"/>
            <a:ext cx="2588179" cy="2307552"/>
          </a:xfrm>
          <a:prstGeom prst="rect">
            <a:avLst/>
          </a:prstGeom>
        </p:spPr>
      </p:pic>
      <p:pic>
        <p:nvPicPr>
          <p:cNvPr id="69" name="Picture 68">
            <a:extLst>
              <a:ext uri="{FF2B5EF4-FFF2-40B4-BE49-F238E27FC236}">
                <a16:creationId xmlns:a16="http://schemas.microsoft.com/office/drawing/2014/main" id="{C6271AD0-DB3E-46DA-AB0A-B9B91DCA4A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4013" y="3813398"/>
            <a:ext cx="2588179" cy="2307552"/>
          </a:xfrm>
          <a:prstGeom prst="rect">
            <a:avLst/>
          </a:prstGeom>
        </p:spPr>
      </p:pic>
      <p:sp>
        <p:nvSpPr>
          <p:cNvPr id="2" name="Title 1">
            <a:extLst>
              <a:ext uri="{FF2B5EF4-FFF2-40B4-BE49-F238E27FC236}">
                <a16:creationId xmlns:a16="http://schemas.microsoft.com/office/drawing/2014/main" id="{912E705A-0E81-4C24-AF35-9A4AE2509B82}"/>
              </a:ext>
            </a:extLst>
          </p:cNvPr>
          <p:cNvSpPr>
            <a:spLocks noGrp="1"/>
          </p:cNvSpPr>
          <p:nvPr>
            <p:ph type="title"/>
          </p:nvPr>
        </p:nvSpPr>
        <p:spPr>
          <a:xfrm>
            <a:off x="3691841" y="-1361789"/>
            <a:ext cx="10107281" cy="1152128"/>
          </a:xfrm>
        </p:spPr>
        <p:txBody>
          <a:bodyPr/>
          <a:lstStyle/>
          <a:p>
            <a:r>
              <a:rPr lang="fi-FI" sz="9600">
                <a:solidFill>
                  <a:srgbClr val="73C92D"/>
                </a:solidFill>
              </a:rPr>
              <a:t>KAUPUNGILLA</a:t>
            </a:r>
            <a:endParaRPr lang="en-FI" sz="9600">
              <a:solidFill>
                <a:srgbClr val="73C92D"/>
              </a:solidFill>
            </a:endParaRPr>
          </a:p>
        </p:txBody>
      </p:sp>
      <p:sp>
        <p:nvSpPr>
          <p:cNvPr id="3" name="Text Placeholder 2">
            <a:extLst>
              <a:ext uri="{FF2B5EF4-FFF2-40B4-BE49-F238E27FC236}">
                <a16:creationId xmlns:a16="http://schemas.microsoft.com/office/drawing/2014/main" id="{1623686E-E84D-4396-A32C-1E037CEEF345}"/>
              </a:ext>
            </a:extLst>
          </p:cNvPr>
          <p:cNvSpPr>
            <a:spLocks noGrp="1"/>
          </p:cNvSpPr>
          <p:nvPr>
            <p:ph type="body" sz="quarter" idx="19"/>
          </p:nvPr>
        </p:nvSpPr>
        <p:spPr>
          <a:xfrm>
            <a:off x="1454399" y="2481628"/>
            <a:ext cx="4728223" cy="979689"/>
          </a:xfrm>
        </p:spPr>
        <p:txBody>
          <a:bodyPr/>
          <a:lstStyle/>
          <a:p>
            <a:pPr marL="0" indent="0" algn="ctr">
              <a:buNone/>
            </a:pPr>
            <a:r>
              <a:rPr lang="fi-FI" sz="2400" dirty="0"/>
              <a:t>Mitä jos digimaailma on sallittua vain pieninä annoksina?</a:t>
            </a:r>
          </a:p>
        </p:txBody>
      </p:sp>
      <p:sp>
        <p:nvSpPr>
          <p:cNvPr id="27" name="TextBox 26">
            <a:extLst>
              <a:ext uri="{FF2B5EF4-FFF2-40B4-BE49-F238E27FC236}">
                <a16:creationId xmlns:a16="http://schemas.microsoft.com/office/drawing/2014/main" id="{467CF392-5582-4385-8DF4-0C791D45CBE7}"/>
              </a:ext>
            </a:extLst>
          </p:cNvPr>
          <p:cNvSpPr txBox="1"/>
          <p:nvPr/>
        </p:nvSpPr>
        <p:spPr>
          <a:xfrm>
            <a:off x="9442678" y="2147277"/>
            <a:ext cx="2485796" cy="1421928"/>
          </a:xfrm>
          <a:prstGeom prst="rect">
            <a:avLst/>
          </a:prstGeom>
          <a:noFill/>
        </p:spPr>
        <p:txBody>
          <a:bodyPr wrap="square">
            <a:spAutoFit/>
          </a:bodyPr>
          <a:lstStyle/>
          <a:p>
            <a:pPr lvl="0" algn="ctr">
              <a:lnSpc>
                <a:spcPct val="90000"/>
              </a:lnSpc>
              <a:defRPr/>
            </a:pPr>
            <a:r>
              <a:rPr kumimoji="0" lang="fi-FI" sz="2400" b="0" i="0" u="none" strike="noStrike" kern="1200" cap="none" spc="0" normalizeH="0" baseline="0" noProof="0" dirty="0">
                <a:ln>
                  <a:noFill/>
                </a:ln>
                <a:solidFill>
                  <a:srgbClr val="000000"/>
                </a:solidFill>
                <a:effectLst/>
                <a:uLnTx/>
                <a:uFillTx/>
                <a:latin typeface="Georgia"/>
                <a:ea typeface="+mn-ea"/>
                <a:cs typeface="+mn-cs"/>
              </a:rPr>
              <a:t>Mitä </a:t>
            </a:r>
            <a:r>
              <a:rPr lang="fi-FI" sz="2400" dirty="0">
                <a:solidFill>
                  <a:srgbClr val="000000"/>
                </a:solidFill>
                <a:latin typeface="Georgia"/>
              </a:rPr>
              <a:t>jos puhdas ilma olisi turismin kohteena? </a:t>
            </a:r>
            <a:endParaRPr kumimoji="0" lang="fi-FI" sz="2400" b="0" i="0" u="none" strike="noStrike" kern="1200" cap="none" spc="0" normalizeH="0" baseline="0" noProof="0" dirty="0">
              <a:ln>
                <a:noFill/>
              </a:ln>
              <a:solidFill>
                <a:srgbClr val="000000"/>
              </a:solidFill>
              <a:effectLst/>
              <a:uLnTx/>
              <a:uFillTx/>
              <a:latin typeface="Georgia"/>
              <a:ea typeface="+mn-ea"/>
              <a:cs typeface="+mn-cs"/>
            </a:endParaRPr>
          </a:p>
        </p:txBody>
      </p:sp>
      <p:sp>
        <p:nvSpPr>
          <p:cNvPr id="23" name="TextBox 22">
            <a:extLst>
              <a:ext uri="{FF2B5EF4-FFF2-40B4-BE49-F238E27FC236}">
                <a16:creationId xmlns:a16="http://schemas.microsoft.com/office/drawing/2014/main" id="{475B178E-9686-4F65-8183-C3D9BA383915}"/>
              </a:ext>
            </a:extLst>
          </p:cNvPr>
          <p:cNvSpPr txBox="1"/>
          <p:nvPr/>
        </p:nvSpPr>
        <p:spPr>
          <a:xfrm>
            <a:off x="5802956" y="1473748"/>
            <a:ext cx="4100252" cy="757130"/>
          </a:xfrm>
          <a:prstGeom prst="rect">
            <a:avLst/>
          </a:prstGeom>
          <a:noFill/>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fi-FI" sz="2400" b="0" i="0" u="none" strike="noStrike" kern="1200" cap="none" spc="0" normalizeH="0" baseline="0" noProof="0" dirty="0">
                <a:ln>
                  <a:noFill/>
                </a:ln>
                <a:solidFill>
                  <a:srgbClr val="000000"/>
                </a:solidFill>
                <a:effectLst/>
                <a:uLnTx/>
                <a:uFillTx/>
                <a:latin typeface="Georgia"/>
                <a:ea typeface="+mn-ea"/>
                <a:cs typeface="+mn-cs"/>
              </a:rPr>
              <a:t>Mitä jos ostaisimme vain paikallista? </a:t>
            </a:r>
            <a:endParaRPr kumimoji="0" lang="en-FI" sz="2400" b="0" i="0" u="none" strike="noStrike" kern="1200" cap="none" spc="0" normalizeH="0" baseline="0" noProof="0">
              <a:ln>
                <a:noFill/>
              </a:ln>
              <a:solidFill>
                <a:srgbClr val="000000"/>
              </a:solidFill>
              <a:effectLst/>
              <a:uLnTx/>
              <a:uFillTx/>
              <a:latin typeface="Georgia"/>
              <a:ea typeface="+mn-ea"/>
              <a:cs typeface="+mn-cs"/>
            </a:endParaRPr>
          </a:p>
        </p:txBody>
      </p:sp>
      <p:cxnSp>
        <p:nvCxnSpPr>
          <p:cNvPr id="29" name="Straight Connector 28">
            <a:extLst>
              <a:ext uri="{FF2B5EF4-FFF2-40B4-BE49-F238E27FC236}">
                <a16:creationId xmlns:a16="http://schemas.microsoft.com/office/drawing/2014/main" id="{4C27F429-DD4C-4E3D-8650-D4F1422D5E7A}"/>
              </a:ext>
            </a:extLst>
          </p:cNvPr>
          <p:cNvCxnSpPr>
            <a:cxnSpLocks/>
          </p:cNvCxnSpPr>
          <p:nvPr/>
        </p:nvCxnSpPr>
        <p:spPr>
          <a:xfrm flipV="1">
            <a:off x="7853082" y="781048"/>
            <a:ext cx="383661" cy="642694"/>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F471B02-AF18-4652-889F-8E8AB7458EA2}"/>
              </a:ext>
            </a:extLst>
          </p:cNvPr>
          <p:cNvCxnSpPr>
            <a:cxnSpLocks/>
          </p:cNvCxnSpPr>
          <p:nvPr/>
        </p:nvCxnSpPr>
        <p:spPr>
          <a:xfrm flipH="1" flipV="1">
            <a:off x="3902667" y="1768458"/>
            <a:ext cx="252057" cy="562486"/>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6C5AA131-D6F8-4FEB-9635-72AF253BCA9F}"/>
              </a:ext>
            </a:extLst>
          </p:cNvPr>
          <p:cNvCxnSpPr>
            <a:cxnSpLocks/>
          </p:cNvCxnSpPr>
          <p:nvPr/>
        </p:nvCxnSpPr>
        <p:spPr>
          <a:xfrm>
            <a:off x="8215547" y="4695233"/>
            <a:ext cx="305232" cy="639142"/>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7" name="Picture 16" descr="A picture containing text, person, standing, sign&#10;&#10;Description automatically generated">
            <a:extLst>
              <a:ext uri="{FF2B5EF4-FFF2-40B4-BE49-F238E27FC236}">
                <a16:creationId xmlns:a16="http://schemas.microsoft.com/office/drawing/2014/main" id="{CBB9058D-1C29-45AF-9249-C5581C00759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5684"/>
          <a:stretch/>
        </p:blipFill>
        <p:spPr>
          <a:xfrm>
            <a:off x="5300983" y="3569205"/>
            <a:ext cx="1811416" cy="4496771"/>
          </a:xfrm>
          <a:prstGeom prst="rect">
            <a:avLst/>
          </a:prstGeom>
        </p:spPr>
      </p:pic>
      <p:pic>
        <p:nvPicPr>
          <p:cNvPr id="32" name="Picture 31" descr="A picture containing text, person, standing, sign&#10;&#10;Description automatically generated">
            <a:extLst>
              <a:ext uri="{FF2B5EF4-FFF2-40B4-BE49-F238E27FC236}">
                <a16:creationId xmlns:a16="http://schemas.microsoft.com/office/drawing/2014/main" id="{30275337-0204-43B6-A360-047522D01B4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2776"/>
          <a:stretch/>
        </p:blipFill>
        <p:spPr>
          <a:xfrm>
            <a:off x="3902667" y="3108237"/>
            <a:ext cx="1997106" cy="5702298"/>
          </a:xfrm>
          <a:prstGeom prst="rect">
            <a:avLst/>
          </a:prstGeom>
        </p:spPr>
      </p:pic>
      <p:pic>
        <p:nvPicPr>
          <p:cNvPr id="6" name="Picture 30">
            <a:extLst>
              <a:ext uri="{FF2B5EF4-FFF2-40B4-BE49-F238E27FC236}">
                <a16:creationId xmlns:a16="http://schemas.microsoft.com/office/drawing/2014/main" id="{6B8A0AE1-99BE-DC4D-950C-2D03FA9A4B3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82" y="4890887"/>
            <a:ext cx="2750243" cy="1982008"/>
          </a:xfrm>
          <a:prstGeom prst="rect">
            <a:avLst/>
          </a:prstGeom>
        </p:spPr>
      </p:pic>
      <p:pic>
        <p:nvPicPr>
          <p:cNvPr id="7" name="Kuva 6" descr="Kuva, joka sisältää kohteen kupla&#10;&#10;Kuvaus luotu automaattisesti">
            <a:extLst>
              <a:ext uri="{FF2B5EF4-FFF2-40B4-BE49-F238E27FC236}">
                <a16:creationId xmlns:a16="http://schemas.microsoft.com/office/drawing/2014/main" id="{12140B6B-2B67-DDA1-D3ED-B252915965D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4880149">
            <a:off x="7845694" y="-2384244"/>
            <a:ext cx="4049141" cy="4049141"/>
          </a:xfrm>
          <a:prstGeom prst="rect">
            <a:avLst/>
          </a:prstGeom>
        </p:spPr>
      </p:pic>
      <p:pic>
        <p:nvPicPr>
          <p:cNvPr id="18" name="Kuva 17" descr="Kuva, joka sisältää kohteen henkilö, pitäminen, käsi, matkapuhelin&#10;&#10;Kuvaus luotu automaattisesti">
            <a:extLst>
              <a:ext uri="{FF2B5EF4-FFF2-40B4-BE49-F238E27FC236}">
                <a16:creationId xmlns:a16="http://schemas.microsoft.com/office/drawing/2014/main" id="{EE5E4358-084A-F9AF-E8A5-3EE61AE2E9A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8808069">
            <a:off x="1709568" y="-333853"/>
            <a:ext cx="1726229" cy="2672266"/>
          </a:xfrm>
          <a:prstGeom prst="rect">
            <a:avLst/>
          </a:prstGeom>
        </p:spPr>
      </p:pic>
      <p:pic>
        <p:nvPicPr>
          <p:cNvPr id="19" name="Kuva 18" descr="Kuva, joka sisältää kohteen teksti, henkilö, pitäminen, elektroniikka&#10;&#10;Kuvaus luotu automaattisesti">
            <a:extLst>
              <a:ext uri="{FF2B5EF4-FFF2-40B4-BE49-F238E27FC236}">
                <a16:creationId xmlns:a16="http://schemas.microsoft.com/office/drawing/2014/main" id="{9A4003AE-9BF2-10BB-82F4-5DB7532B9B7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1361368">
            <a:off x="2709844" y="-525168"/>
            <a:ext cx="1909977" cy="2825858"/>
          </a:xfrm>
          <a:prstGeom prst="rect">
            <a:avLst/>
          </a:prstGeom>
        </p:spPr>
      </p:pic>
      <p:sp>
        <p:nvSpPr>
          <p:cNvPr id="5" name="TextBox 26">
            <a:extLst>
              <a:ext uri="{FF2B5EF4-FFF2-40B4-BE49-F238E27FC236}">
                <a16:creationId xmlns:a16="http://schemas.microsoft.com/office/drawing/2014/main" id="{40D6CA82-4130-A5BB-C13D-DF716F1D5052}"/>
              </a:ext>
            </a:extLst>
          </p:cNvPr>
          <p:cNvSpPr txBox="1"/>
          <p:nvPr/>
        </p:nvSpPr>
        <p:spPr>
          <a:xfrm>
            <a:off x="2140657" y="3760514"/>
            <a:ext cx="2090252" cy="1089529"/>
          </a:xfrm>
          <a:prstGeom prst="rect">
            <a:avLst/>
          </a:prstGeom>
          <a:noFill/>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fi-FI" sz="2400" b="0" i="0" u="none" strike="noStrike" kern="1200" cap="none" spc="0" normalizeH="0" baseline="0" noProof="0" dirty="0">
                <a:ln>
                  <a:noFill/>
                </a:ln>
                <a:solidFill>
                  <a:srgbClr val="000000"/>
                </a:solidFill>
                <a:effectLst/>
                <a:uLnTx/>
                <a:uFillTx/>
                <a:latin typeface="Georgia"/>
                <a:ea typeface="+mn-ea"/>
                <a:cs typeface="+mn-cs"/>
              </a:rPr>
              <a:t>Mitä jos talon voisi ottaa mukaansa?</a:t>
            </a:r>
          </a:p>
        </p:txBody>
      </p:sp>
      <p:cxnSp>
        <p:nvCxnSpPr>
          <p:cNvPr id="8" name="Straight Connector 25">
            <a:extLst>
              <a:ext uri="{FF2B5EF4-FFF2-40B4-BE49-F238E27FC236}">
                <a16:creationId xmlns:a16="http://schemas.microsoft.com/office/drawing/2014/main" id="{721F0BEB-64D2-1044-4AD7-A5247FB89F64}"/>
              </a:ext>
            </a:extLst>
          </p:cNvPr>
          <p:cNvCxnSpPr>
            <a:cxnSpLocks/>
          </p:cNvCxnSpPr>
          <p:nvPr/>
        </p:nvCxnSpPr>
        <p:spPr>
          <a:xfrm>
            <a:off x="3310896" y="4897606"/>
            <a:ext cx="443660" cy="386602"/>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extBox 26">
            <a:extLst>
              <a:ext uri="{FF2B5EF4-FFF2-40B4-BE49-F238E27FC236}">
                <a16:creationId xmlns:a16="http://schemas.microsoft.com/office/drawing/2014/main" id="{ED8AABE3-CEC4-CD68-A626-4F8741D9C9E0}"/>
              </a:ext>
            </a:extLst>
          </p:cNvPr>
          <p:cNvSpPr txBox="1"/>
          <p:nvPr/>
        </p:nvSpPr>
        <p:spPr>
          <a:xfrm>
            <a:off x="6759632" y="2814089"/>
            <a:ext cx="2845681" cy="1421928"/>
          </a:xfrm>
          <a:prstGeom prst="rect">
            <a:avLst/>
          </a:prstGeom>
          <a:noFill/>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fi-FI" sz="2400" b="0" i="0" u="none" strike="noStrike" kern="1200" cap="none" spc="0" normalizeH="0" baseline="0" noProof="0" dirty="0">
                <a:ln>
                  <a:noFill/>
                </a:ln>
                <a:solidFill>
                  <a:srgbClr val="000000"/>
                </a:solidFill>
                <a:effectLst/>
                <a:uLnTx/>
                <a:uFillTx/>
                <a:latin typeface="Georgia"/>
                <a:ea typeface="+mn-ea"/>
                <a:cs typeface="+mn-cs"/>
              </a:rPr>
              <a:t>Mitä jos palveluiden äärelle mentäisiin olemaan yhdessä?</a:t>
            </a:r>
          </a:p>
        </p:txBody>
      </p:sp>
      <p:cxnSp>
        <p:nvCxnSpPr>
          <p:cNvPr id="9" name="Straight Connector 25">
            <a:extLst>
              <a:ext uri="{FF2B5EF4-FFF2-40B4-BE49-F238E27FC236}">
                <a16:creationId xmlns:a16="http://schemas.microsoft.com/office/drawing/2014/main" id="{F21A9DC8-0A69-4EE8-7945-59B274B65837}"/>
              </a:ext>
            </a:extLst>
          </p:cNvPr>
          <p:cNvCxnSpPr>
            <a:cxnSpLocks/>
          </p:cNvCxnSpPr>
          <p:nvPr/>
        </p:nvCxnSpPr>
        <p:spPr>
          <a:xfrm flipH="1">
            <a:off x="11239996" y="1282849"/>
            <a:ext cx="740288" cy="652367"/>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7291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E7E2B29D-76B0-4469-26D0-0E818D020059}"/>
              </a:ext>
            </a:extLst>
          </p:cNvPr>
          <p:cNvPicPr>
            <a:picLocks noChangeAspect="1"/>
          </p:cNvPicPr>
          <p:nvPr/>
        </p:nvPicPr>
        <p:blipFill>
          <a:blip r:embed="rId3"/>
          <a:stretch>
            <a:fillRect/>
          </a:stretch>
        </p:blipFill>
        <p:spPr>
          <a:xfrm>
            <a:off x="506186" y="488950"/>
            <a:ext cx="4135212" cy="3429907"/>
          </a:xfrm>
          <a:prstGeom prst="rect">
            <a:avLst/>
          </a:prstGeom>
          <a:ln>
            <a:noFill/>
          </a:ln>
          <a:effectLst>
            <a:outerShdw blurRad="292100" dist="139700" dir="2700000" algn="tl" rotWithShape="0">
              <a:srgbClr val="333333">
                <a:alpha val="65000"/>
              </a:srgbClr>
            </a:outerShdw>
          </a:effectLst>
        </p:spPr>
      </p:pic>
      <p:pic>
        <p:nvPicPr>
          <p:cNvPr id="4" name="Kuva 3">
            <a:extLst>
              <a:ext uri="{FF2B5EF4-FFF2-40B4-BE49-F238E27FC236}">
                <a16:creationId xmlns:a16="http://schemas.microsoft.com/office/drawing/2014/main" id="{393B21C2-C66A-BF08-827B-F136939A1D34}"/>
              </a:ext>
            </a:extLst>
          </p:cNvPr>
          <p:cNvPicPr>
            <a:picLocks noChangeAspect="1"/>
          </p:cNvPicPr>
          <p:nvPr/>
        </p:nvPicPr>
        <p:blipFill>
          <a:blip r:embed="rId4"/>
          <a:stretch>
            <a:fillRect/>
          </a:stretch>
        </p:blipFill>
        <p:spPr>
          <a:xfrm>
            <a:off x="506186" y="82550"/>
            <a:ext cx="2032000" cy="406400"/>
          </a:xfrm>
          <a:prstGeom prst="rect">
            <a:avLst/>
          </a:prstGeom>
        </p:spPr>
      </p:pic>
      <p:pic>
        <p:nvPicPr>
          <p:cNvPr id="5" name="Kuva 4">
            <a:extLst>
              <a:ext uri="{FF2B5EF4-FFF2-40B4-BE49-F238E27FC236}">
                <a16:creationId xmlns:a16="http://schemas.microsoft.com/office/drawing/2014/main" id="{4A23CE72-29E8-7949-C565-4CEACE581B0F}"/>
              </a:ext>
            </a:extLst>
          </p:cNvPr>
          <p:cNvPicPr>
            <a:picLocks noChangeAspect="1"/>
          </p:cNvPicPr>
          <p:nvPr/>
        </p:nvPicPr>
        <p:blipFill>
          <a:blip r:embed="rId5"/>
          <a:stretch>
            <a:fillRect/>
          </a:stretch>
        </p:blipFill>
        <p:spPr>
          <a:xfrm>
            <a:off x="-602309" y="3345543"/>
            <a:ext cx="4248989" cy="3429907"/>
          </a:xfrm>
          <a:prstGeom prst="rect">
            <a:avLst/>
          </a:prstGeom>
          <a:ln>
            <a:noFill/>
          </a:ln>
          <a:effectLst>
            <a:outerShdw blurRad="292100" dist="139700" dir="2700000" algn="tl" rotWithShape="0">
              <a:srgbClr val="333333">
                <a:alpha val="65000"/>
              </a:srgbClr>
            </a:outerShdw>
          </a:effectLst>
        </p:spPr>
      </p:pic>
      <p:pic>
        <p:nvPicPr>
          <p:cNvPr id="7" name="Kuva 6">
            <a:extLst>
              <a:ext uri="{FF2B5EF4-FFF2-40B4-BE49-F238E27FC236}">
                <a16:creationId xmlns:a16="http://schemas.microsoft.com/office/drawing/2014/main" id="{37811DAA-66EE-4411-602E-547AF1F2BC6D}"/>
              </a:ext>
            </a:extLst>
          </p:cNvPr>
          <p:cNvPicPr>
            <a:picLocks noChangeAspect="1"/>
          </p:cNvPicPr>
          <p:nvPr/>
        </p:nvPicPr>
        <p:blipFill>
          <a:blip r:embed="rId6"/>
          <a:stretch>
            <a:fillRect/>
          </a:stretch>
        </p:blipFill>
        <p:spPr>
          <a:xfrm>
            <a:off x="7748953" y="74613"/>
            <a:ext cx="4376539" cy="3492500"/>
          </a:xfrm>
          <a:prstGeom prst="rect">
            <a:avLst/>
          </a:prstGeom>
          <a:ln>
            <a:noFill/>
          </a:ln>
          <a:effectLst>
            <a:outerShdw blurRad="292100" dist="139700" dir="2700000" algn="tl" rotWithShape="0">
              <a:srgbClr val="333333">
                <a:alpha val="65000"/>
              </a:srgbClr>
            </a:outerShdw>
          </a:effectLst>
        </p:spPr>
      </p:pic>
      <p:pic>
        <p:nvPicPr>
          <p:cNvPr id="2050" name="Picture 2">
            <a:extLst>
              <a:ext uri="{FF2B5EF4-FFF2-40B4-BE49-F238E27FC236}">
                <a16:creationId xmlns:a16="http://schemas.microsoft.com/office/drawing/2014/main" id="{61720032-3FB9-482C-68ED-51AB07CD8C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7039" y="3662363"/>
            <a:ext cx="4773985" cy="4738688"/>
          </a:xfrm>
          <a:prstGeom prst="rect">
            <a:avLst/>
          </a:prstGeom>
          <a:noFill/>
          <a:extLst>
            <a:ext uri="{909E8E84-426E-40DD-AFC4-6F175D3DCCD1}">
              <a14:hiddenFill xmlns:a14="http://schemas.microsoft.com/office/drawing/2010/main">
                <a:solidFill>
                  <a:srgbClr val="FFFFFF"/>
                </a:solidFill>
              </a14:hiddenFill>
            </a:ext>
          </a:extLst>
        </p:spPr>
      </p:pic>
      <p:pic>
        <p:nvPicPr>
          <p:cNvPr id="11" name="Kuva 10">
            <a:extLst>
              <a:ext uri="{FF2B5EF4-FFF2-40B4-BE49-F238E27FC236}">
                <a16:creationId xmlns:a16="http://schemas.microsoft.com/office/drawing/2014/main" id="{1D81A72C-D201-1BDD-F533-94521B6BB0B6}"/>
              </a:ext>
            </a:extLst>
          </p:cNvPr>
          <p:cNvPicPr>
            <a:picLocks noChangeAspect="1"/>
          </p:cNvPicPr>
          <p:nvPr/>
        </p:nvPicPr>
        <p:blipFill>
          <a:blip r:embed="rId8"/>
          <a:stretch>
            <a:fillRect/>
          </a:stretch>
        </p:blipFill>
        <p:spPr>
          <a:xfrm>
            <a:off x="3854450" y="3195637"/>
            <a:ext cx="4025900" cy="3263900"/>
          </a:xfrm>
          <a:prstGeom prst="rect">
            <a:avLst/>
          </a:prstGeom>
          <a:ln>
            <a:noFill/>
          </a:ln>
          <a:effectLst>
            <a:outerShdw blurRad="292100" dist="139700" dir="2700000" algn="tl" rotWithShape="0">
              <a:srgbClr val="333333">
                <a:alpha val="65000"/>
              </a:srgbClr>
            </a:outerShdw>
          </a:effectLst>
        </p:spPr>
      </p:pic>
      <p:sp>
        <p:nvSpPr>
          <p:cNvPr id="13" name="Tekstiruutu 12">
            <a:extLst>
              <a:ext uri="{FF2B5EF4-FFF2-40B4-BE49-F238E27FC236}">
                <a16:creationId xmlns:a16="http://schemas.microsoft.com/office/drawing/2014/main" id="{BD6E71A3-A18B-6E27-02C8-691727DEE19C}"/>
              </a:ext>
            </a:extLst>
          </p:cNvPr>
          <p:cNvSpPr txBox="1"/>
          <p:nvPr/>
        </p:nvSpPr>
        <p:spPr>
          <a:xfrm>
            <a:off x="4686267" y="516017"/>
            <a:ext cx="3194083" cy="221599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7200" b="1" i="0" u="none" strike="noStrike" kern="1200" cap="none" spc="0" normalizeH="0" baseline="0" noProof="0" dirty="0">
                <a:ln>
                  <a:noFill/>
                </a:ln>
                <a:solidFill>
                  <a:srgbClr val="000000"/>
                </a:solidFill>
                <a:effectLst/>
                <a:uLnTx/>
                <a:uFillTx/>
                <a:latin typeface="Arial Black"/>
                <a:ea typeface="+mn-ea"/>
                <a:cs typeface="+mn-cs"/>
              </a:rPr>
              <a:t>Mitä jos?</a:t>
            </a: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54420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62A29A-7C0B-9879-D5FC-FB4B9797C4EF}"/>
              </a:ext>
            </a:extLst>
          </p:cNvPr>
          <p:cNvPicPr>
            <a:picLocks noChangeAspect="1"/>
          </p:cNvPicPr>
          <p:nvPr/>
        </p:nvPicPr>
        <p:blipFill>
          <a:blip r:embed="rId3"/>
          <a:stretch>
            <a:fillRect/>
          </a:stretch>
        </p:blipFill>
        <p:spPr>
          <a:xfrm>
            <a:off x="396582" y="-60867"/>
            <a:ext cx="11398836" cy="3035456"/>
          </a:xfrm>
          <a:prstGeom prst="rect">
            <a:avLst/>
          </a:prstGeom>
        </p:spPr>
      </p:pic>
      <p:pic>
        <p:nvPicPr>
          <p:cNvPr id="7" name="Picture 6">
            <a:extLst>
              <a:ext uri="{FF2B5EF4-FFF2-40B4-BE49-F238E27FC236}">
                <a16:creationId xmlns:a16="http://schemas.microsoft.com/office/drawing/2014/main" id="{2E92A50A-70E4-BA8A-A41B-DA29883D443F}"/>
              </a:ext>
            </a:extLst>
          </p:cNvPr>
          <p:cNvPicPr>
            <a:picLocks noChangeAspect="1"/>
          </p:cNvPicPr>
          <p:nvPr/>
        </p:nvPicPr>
        <p:blipFill>
          <a:blip r:embed="rId4"/>
          <a:stretch>
            <a:fillRect/>
          </a:stretch>
        </p:blipFill>
        <p:spPr>
          <a:xfrm>
            <a:off x="545042" y="2287368"/>
            <a:ext cx="5677192" cy="3835597"/>
          </a:xfrm>
          <a:prstGeom prst="rect">
            <a:avLst/>
          </a:prstGeom>
        </p:spPr>
      </p:pic>
      <p:pic>
        <p:nvPicPr>
          <p:cNvPr id="9" name="Picture 8">
            <a:extLst>
              <a:ext uri="{FF2B5EF4-FFF2-40B4-BE49-F238E27FC236}">
                <a16:creationId xmlns:a16="http://schemas.microsoft.com/office/drawing/2014/main" id="{A04E294C-F53F-1ECD-DF61-9FC6B92B733F}"/>
              </a:ext>
            </a:extLst>
          </p:cNvPr>
          <p:cNvPicPr>
            <a:picLocks noChangeAspect="1"/>
          </p:cNvPicPr>
          <p:nvPr/>
        </p:nvPicPr>
        <p:blipFill>
          <a:blip r:embed="rId5"/>
          <a:stretch>
            <a:fillRect/>
          </a:stretch>
        </p:blipFill>
        <p:spPr>
          <a:xfrm>
            <a:off x="5851512" y="3308461"/>
            <a:ext cx="5658141" cy="3067208"/>
          </a:xfrm>
          <a:prstGeom prst="rect">
            <a:avLst/>
          </a:prstGeom>
        </p:spPr>
      </p:pic>
      <p:pic>
        <p:nvPicPr>
          <p:cNvPr id="11" name="Picture 10">
            <a:extLst>
              <a:ext uri="{FF2B5EF4-FFF2-40B4-BE49-F238E27FC236}">
                <a16:creationId xmlns:a16="http://schemas.microsoft.com/office/drawing/2014/main" id="{FEFCA0A9-B94D-A4C6-64B0-ECEF4E7156B4}"/>
              </a:ext>
            </a:extLst>
          </p:cNvPr>
          <p:cNvPicPr>
            <a:picLocks noChangeAspect="1"/>
          </p:cNvPicPr>
          <p:nvPr/>
        </p:nvPicPr>
        <p:blipFill>
          <a:blip r:embed="rId6"/>
          <a:stretch>
            <a:fillRect/>
          </a:stretch>
        </p:blipFill>
        <p:spPr>
          <a:xfrm>
            <a:off x="396582" y="4440129"/>
            <a:ext cx="5454930" cy="2533780"/>
          </a:xfrm>
          <a:prstGeom prst="rect">
            <a:avLst/>
          </a:prstGeom>
        </p:spPr>
      </p:pic>
      <p:sp>
        <p:nvSpPr>
          <p:cNvPr id="2" name="Text Placeholder 2">
            <a:extLst>
              <a:ext uri="{FF2B5EF4-FFF2-40B4-BE49-F238E27FC236}">
                <a16:creationId xmlns:a16="http://schemas.microsoft.com/office/drawing/2014/main" id="{BA5F21D2-0B73-F8DE-1BCF-EEDBDEF67C96}"/>
              </a:ext>
            </a:extLst>
          </p:cNvPr>
          <p:cNvSpPr txBox="1">
            <a:spLocks/>
          </p:cNvSpPr>
          <p:nvPr/>
        </p:nvSpPr>
        <p:spPr>
          <a:xfrm>
            <a:off x="6554120" y="6375669"/>
            <a:ext cx="3806359" cy="464014"/>
          </a:xfrm>
          <a:prstGeom prst="rect">
            <a:avLst/>
          </a:prstGeom>
          <a:solidFill>
            <a:schemeClr val="bg1"/>
          </a:solidFill>
        </p:spPr>
        <p:txBody>
          <a:bodyPr/>
          <a:lstStyle>
            <a:lvl1pPr marL="239178" indent="-239178" algn="l" defTabSz="609585" rtl="0" eaLnBrk="1" latinLnBrk="0" hangingPunct="1">
              <a:spcBef>
                <a:spcPct val="20000"/>
              </a:spcBef>
              <a:buFont typeface="Lucida Grande"/>
              <a:buChar char="-"/>
              <a:defRPr sz="2133" b="0" i="0" kern="1200">
                <a:solidFill>
                  <a:schemeClr val="tx1"/>
                </a:solidFill>
                <a:latin typeface="+mn-lt"/>
                <a:ea typeface="+mn-ea"/>
                <a:cs typeface="Georgia"/>
              </a:defRPr>
            </a:lvl1pPr>
            <a:lvl2pPr marL="476239" indent="-237061" algn="l" defTabSz="609585" rtl="0" eaLnBrk="1" latinLnBrk="0" hangingPunct="1">
              <a:spcBef>
                <a:spcPct val="20000"/>
              </a:spcBef>
              <a:buFont typeface="Georgia" panose="02040502050405020303" pitchFamily="18" charset="0"/>
              <a:buChar char="–"/>
              <a:defRPr sz="1867" b="0" i="0" kern="1200">
                <a:solidFill>
                  <a:schemeClr val="tx1"/>
                </a:solidFill>
                <a:latin typeface="+mn-lt"/>
                <a:ea typeface="+mn-ea"/>
                <a:cs typeface="Georgia"/>
              </a:defRPr>
            </a:lvl2pPr>
            <a:lvl3pPr marL="715415"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3pPr>
            <a:lvl4pPr marL="960943"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4pPr>
            <a:lvl5pPr marL="2438339" indent="0" algn="ctr" defTabSz="609585" rtl="0" eaLnBrk="1" latinLnBrk="0" hangingPunct="1">
              <a:spcBef>
                <a:spcPct val="20000"/>
              </a:spcBef>
              <a:buFont typeface="Arial"/>
              <a:buNone/>
              <a:defRPr sz="1867" kern="1200">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fontAlgn="auto">
              <a:spcAft>
                <a:spcPts val="0"/>
              </a:spcAft>
              <a:buNone/>
            </a:pPr>
            <a:r>
              <a:rPr lang="fi-FI" dirty="0" err="1">
                <a:latin typeface="Georgia" panose="02040502050405020303" pitchFamily="18" charset="0"/>
              </a:rPr>
              <a:t>Sitra.fi</a:t>
            </a:r>
            <a:r>
              <a:rPr lang="fi-FI" dirty="0">
                <a:latin typeface="Georgia" panose="02040502050405020303" pitchFamily="18" charset="0"/>
              </a:rPr>
              <a:t>/</a:t>
            </a:r>
            <a:r>
              <a:rPr lang="fi-FI" dirty="0" err="1">
                <a:latin typeface="Georgia" panose="02040502050405020303" pitchFamily="18" charset="0"/>
              </a:rPr>
              <a:t>laheta</a:t>
            </a:r>
            <a:r>
              <a:rPr lang="fi-FI" dirty="0">
                <a:latin typeface="Georgia" panose="02040502050405020303" pitchFamily="18" charset="0"/>
              </a:rPr>
              <a:t>-heikko-signaali</a:t>
            </a:r>
          </a:p>
        </p:txBody>
      </p:sp>
      <p:pic>
        <p:nvPicPr>
          <p:cNvPr id="3" name="Kuva 2">
            <a:extLst>
              <a:ext uri="{FF2B5EF4-FFF2-40B4-BE49-F238E27FC236}">
                <a16:creationId xmlns:a16="http://schemas.microsoft.com/office/drawing/2014/main" id="{0AC17A1B-C94B-DFDB-6321-F1891F12558F}"/>
              </a:ext>
            </a:extLst>
          </p:cNvPr>
          <p:cNvPicPr>
            <a:picLocks noChangeAspect="1"/>
          </p:cNvPicPr>
          <p:nvPr/>
        </p:nvPicPr>
        <p:blipFill>
          <a:blip r:embed="rId7"/>
          <a:stretch>
            <a:fillRect/>
          </a:stretch>
        </p:blipFill>
        <p:spPr>
          <a:xfrm>
            <a:off x="6201824" y="-5552"/>
            <a:ext cx="5424724" cy="3314013"/>
          </a:xfrm>
          <a:prstGeom prst="rect">
            <a:avLst/>
          </a:prstGeom>
        </p:spPr>
      </p:pic>
    </p:spTree>
    <p:extLst>
      <p:ext uri="{BB962C8B-B14F-4D97-AF65-F5344CB8AC3E}">
        <p14:creationId xmlns:p14="http://schemas.microsoft.com/office/powerpoint/2010/main" val="3759559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C7588765-A2EA-0E37-8F3B-9FDAE37079FA}"/>
              </a:ext>
            </a:extLst>
          </p:cNvPr>
          <p:cNvSpPr txBox="1"/>
          <p:nvPr/>
        </p:nvSpPr>
        <p:spPr>
          <a:xfrm>
            <a:off x="699047" y="2071689"/>
            <a:ext cx="4258716" cy="2585323"/>
          </a:xfrm>
          <a:prstGeom prst="rect">
            <a:avLst/>
          </a:prstGeom>
          <a:noFill/>
        </p:spPr>
        <p:txBody>
          <a:bodyPr wrap="square" lIns="0" tIns="0" rIns="0" bIns="0" rtlCol="0">
            <a:spAutoFit/>
          </a:bodyPr>
          <a:lstStyle/>
          <a:p>
            <a:pPr algn="ctr"/>
            <a:r>
              <a:rPr lang="fi-FI" sz="2800" b="0" i="0" dirty="0">
                <a:latin typeface="+mn-lt"/>
              </a:rPr>
              <a:t>Tulevaisuuksia miettiessä on hyvä muistaa, että </a:t>
            </a:r>
          </a:p>
          <a:p>
            <a:pPr algn="ctr"/>
            <a:endParaRPr lang="fi-FI" sz="1600" dirty="0">
              <a:latin typeface="+mn-lt"/>
            </a:endParaRPr>
          </a:p>
          <a:p>
            <a:pPr algn="ctr"/>
            <a:r>
              <a:rPr lang="fi-FI" sz="3200" dirty="0">
                <a:latin typeface="+mj-lt"/>
              </a:rPr>
              <a:t>t</a:t>
            </a:r>
            <a:r>
              <a:rPr lang="fi-FI" sz="3200" b="0" i="0" dirty="0">
                <a:latin typeface="+mj-lt"/>
              </a:rPr>
              <a:t>ulevaisuus on usein yllättävällä tavalla yllättävä. </a:t>
            </a:r>
          </a:p>
        </p:txBody>
      </p:sp>
      <p:pic>
        <p:nvPicPr>
          <p:cNvPr id="4" name="Google Shape;545;p9" descr="Kuva, joka sisältää kohteen auto, ulko, liikenne, tie&#10;&#10;Kuvaus luotu automaattisesti">
            <a:extLst>
              <a:ext uri="{FF2B5EF4-FFF2-40B4-BE49-F238E27FC236}">
                <a16:creationId xmlns:a16="http://schemas.microsoft.com/office/drawing/2014/main" id="{CF33F3D7-7FC2-BE48-759B-0F37D8B86DFC}"/>
              </a:ext>
            </a:extLst>
          </p:cNvPr>
          <p:cNvPicPr preferRelativeResize="0"/>
          <p:nvPr/>
        </p:nvPicPr>
        <p:blipFill rotWithShape="1">
          <a:blip r:embed="rId3">
            <a:alphaModFix/>
          </a:blip>
          <a:srcRect/>
          <a:stretch/>
        </p:blipFill>
        <p:spPr>
          <a:xfrm>
            <a:off x="5508003" y="2519638"/>
            <a:ext cx="6656491" cy="4636233"/>
          </a:xfrm>
          <a:prstGeom prst="rect">
            <a:avLst/>
          </a:prstGeom>
          <a:noFill/>
          <a:ln>
            <a:noFill/>
          </a:ln>
        </p:spPr>
      </p:pic>
      <p:pic>
        <p:nvPicPr>
          <p:cNvPr id="5" name="Google Shape;547;p9">
            <a:extLst>
              <a:ext uri="{FF2B5EF4-FFF2-40B4-BE49-F238E27FC236}">
                <a16:creationId xmlns:a16="http://schemas.microsoft.com/office/drawing/2014/main" id="{2BC29C8A-505F-2469-8FC7-13264E7147BE}"/>
              </a:ext>
            </a:extLst>
          </p:cNvPr>
          <p:cNvPicPr preferRelativeResize="0"/>
          <p:nvPr/>
        </p:nvPicPr>
        <p:blipFill rotWithShape="1">
          <a:blip r:embed="rId4">
            <a:alphaModFix/>
          </a:blip>
          <a:srcRect b="7489"/>
          <a:stretch/>
        </p:blipFill>
        <p:spPr>
          <a:xfrm>
            <a:off x="5508003" y="2"/>
            <a:ext cx="6683999" cy="3616271"/>
          </a:xfrm>
          <a:prstGeom prst="rect">
            <a:avLst/>
          </a:prstGeom>
          <a:noFill/>
          <a:ln>
            <a:noFill/>
          </a:ln>
        </p:spPr>
      </p:pic>
    </p:spTree>
    <p:extLst>
      <p:ext uri="{BB962C8B-B14F-4D97-AF65-F5344CB8AC3E}">
        <p14:creationId xmlns:p14="http://schemas.microsoft.com/office/powerpoint/2010/main" val="11162251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A8E707DF-0BD3-152D-177E-A2B28B6799B9}"/>
              </a:ext>
            </a:extLst>
          </p:cNvPr>
          <p:cNvPicPr>
            <a:picLocks noChangeAspect="1"/>
          </p:cNvPicPr>
          <p:nvPr/>
        </p:nvPicPr>
        <p:blipFill>
          <a:blip r:embed="rId3"/>
          <a:stretch>
            <a:fillRect/>
          </a:stretch>
        </p:blipFill>
        <p:spPr>
          <a:xfrm>
            <a:off x="5881070" y="505828"/>
            <a:ext cx="8877500" cy="6352172"/>
          </a:xfrm>
          <a:prstGeom prst="rect">
            <a:avLst/>
          </a:prstGeom>
        </p:spPr>
      </p:pic>
      <p:sp>
        <p:nvSpPr>
          <p:cNvPr id="3" name="Tekstiruutu 2">
            <a:extLst>
              <a:ext uri="{FF2B5EF4-FFF2-40B4-BE49-F238E27FC236}">
                <a16:creationId xmlns:a16="http://schemas.microsoft.com/office/drawing/2014/main" id="{AB1A4F98-F8E5-9345-5B5B-28648BD16D1E}"/>
              </a:ext>
            </a:extLst>
          </p:cNvPr>
          <p:cNvSpPr txBox="1"/>
          <p:nvPr/>
        </p:nvSpPr>
        <p:spPr>
          <a:xfrm>
            <a:off x="6681003" y="6611779"/>
            <a:ext cx="3638817" cy="246221"/>
          </a:xfrm>
          <a:prstGeom prst="rect">
            <a:avLst/>
          </a:prstGeom>
          <a:noFill/>
        </p:spPr>
        <p:txBody>
          <a:bodyPr wrap="none" lIns="0" tIns="0" rIns="0" bIns="0" rtlCol="0">
            <a:spAutoFit/>
          </a:bodyPr>
          <a:lstStyle/>
          <a:p>
            <a:r>
              <a:rPr lang="fi-FI" sz="1600" b="0" i="0" dirty="0">
                <a:latin typeface="+mn-lt"/>
              </a:rPr>
              <a:t>Kuva: Maaseudun Tulevaisuus, Suvi Elo</a:t>
            </a:r>
          </a:p>
        </p:txBody>
      </p:sp>
      <p:sp>
        <p:nvSpPr>
          <p:cNvPr id="4" name="Tekstiruutu 3">
            <a:extLst>
              <a:ext uri="{FF2B5EF4-FFF2-40B4-BE49-F238E27FC236}">
                <a16:creationId xmlns:a16="http://schemas.microsoft.com/office/drawing/2014/main" id="{9DF209A9-6858-E77C-77D4-7084820ECD01}"/>
              </a:ext>
            </a:extLst>
          </p:cNvPr>
          <p:cNvSpPr txBox="1"/>
          <p:nvPr/>
        </p:nvSpPr>
        <p:spPr>
          <a:xfrm>
            <a:off x="699047" y="2071689"/>
            <a:ext cx="4258716" cy="3508653"/>
          </a:xfrm>
          <a:prstGeom prst="rect">
            <a:avLst/>
          </a:prstGeom>
          <a:noFill/>
        </p:spPr>
        <p:txBody>
          <a:bodyPr wrap="square" lIns="0" tIns="0" rIns="0" bIns="0" rtlCol="0">
            <a:spAutoFit/>
          </a:bodyPr>
          <a:lstStyle/>
          <a:p>
            <a:pPr algn="ctr"/>
            <a:r>
              <a:rPr lang="fi-FI" sz="2800" b="0" i="0" dirty="0">
                <a:latin typeface="+mn-lt"/>
              </a:rPr>
              <a:t>Tulevaisuuksia kuvitellessa kannattaa olla rohkea.  </a:t>
            </a:r>
          </a:p>
          <a:p>
            <a:pPr algn="ctr"/>
            <a:endParaRPr lang="fi-FI" sz="1600" dirty="0">
              <a:latin typeface="+mn-lt"/>
            </a:endParaRPr>
          </a:p>
          <a:p>
            <a:pPr algn="ctr"/>
            <a:r>
              <a:rPr lang="fi-FI" sz="3200" dirty="0">
                <a:latin typeface="+mj-lt"/>
              </a:rPr>
              <a:t>Tämäkin kuva oli joskus tulevaisuuden spekulaatiota. </a:t>
            </a:r>
            <a:endParaRPr lang="fi-FI" sz="3200" b="0" i="0" dirty="0">
              <a:latin typeface="+mj-lt"/>
            </a:endParaRPr>
          </a:p>
        </p:txBody>
      </p:sp>
    </p:spTree>
    <p:extLst>
      <p:ext uri="{BB962C8B-B14F-4D97-AF65-F5344CB8AC3E}">
        <p14:creationId xmlns:p14="http://schemas.microsoft.com/office/powerpoint/2010/main" val="147094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03BB9-8157-674A-A119-5BC26A51E2F6}"/>
              </a:ext>
            </a:extLst>
          </p:cNvPr>
          <p:cNvSpPr>
            <a:spLocks noGrp="1"/>
          </p:cNvSpPr>
          <p:nvPr>
            <p:ph type="title"/>
          </p:nvPr>
        </p:nvSpPr>
        <p:spPr>
          <a:xfrm>
            <a:off x="369208" y="520462"/>
            <a:ext cx="10080625" cy="1078364"/>
          </a:xfrm>
        </p:spPr>
        <p:txBody>
          <a:bodyPr/>
          <a:lstStyle/>
          <a:p>
            <a:r>
              <a:rPr lang="fi-FI" sz="4000" dirty="0"/>
              <a:t>Tulevaisuus haltuun – viisi vinkkiä!</a:t>
            </a:r>
          </a:p>
        </p:txBody>
      </p:sp>
      <p:sp>
        <p:nvSpPr>
          <p:cNvPr id="3" name="Text Placeholder 2">
            <a:extLst>
              <a:ext uri="{FF2B5EF4-FFF2-40B4-BE49-F238E27FC236}">
                <a16:creationId xmlns:a16="http://schemas.microsoft.com/office/drawing/2014/main" id="{6C155CBC-5E12-B042-876C-BC98065E207E}"/>
              </a:ext>
            </a:extLst>
          </p:cNvPr>
          <p:cNvSpPr>
            <a:spLocks noGrp="1"/>
          </p:cNvSpPr>
          <p:nvPr>
            <p:ph type="body" sz="quarter" idx="13"/>
          </p:nvPr>
        </p:nvSpPr>
        <p:spPr>
          <a:xfrm>
            <a:off x="1449233" y="1605095"/>
            <a:ext cx="9360508" cy="768085"/>
          </a:xfrm>
        </p:spPr>
        <p:txBody>
          <a:bodyPr/>
          <a:lstStyle/>
          <a:p>
            <a:r>
              <a:rPr lang="fi-FI" b="1" dirty="0"/>
              <a:t>Syvenny</a:t>
            </a:r>
            <a:r>
              <a:rPr lang="fi-FI" dirty="0"/>
              <a:t>. Mitä megatrendien kuvaamat muutokset tarkoittavat meille?</a:t>
            </a:r>
          </a:p>
        </p:txBody>
      </p:sp>
      <p:sp>
        <p:nvSpPr>
          <p:cNvPr id="4" name="Text Placeholder 3">
            <a:extLst>
              <a:ext uri="{FF2B5EF4-FFF2-40B4-BE49-F238E27FC236}">
                <a16:creationId xmlns:a16="http://schemas.microsoft.com/office/drawing/2014/main" id="{2499A578-967B-7445-9535-43AEF8037A90}"/>
              </a:ext>
            </a:extLst>
          </p:cNvPr>
          <p:cNvSpPr>
            <a:spLocks noGrp="1"/>
          </p:cNvSpPr>
          <p:nvPr>
            <p:ph type="body" sz="quarter" idx="14"/>
          </p:nvPr>
        </p:nvSpPr>
        <p:spPr>
          <a:xfrm>
            <a:off x="1448253" y="4306275"/>
            <a:ext cx="9361488" cy="766399"/>
          </a:xfrm>
        </p:spPr>
        <p:txBody>
          <a:bodyPr/>
          <a:lstStyle/>
          <a:p>
            <a:r>
              <a:rPr lang="fi-FI" b="1" dirty="0"/>
              <a:t>Vaihda näkökulmaa. </a:t>
            </a:r>
            <a:r>
              <a:rPr lang="fi-FI" dirty="0"/>
              <a:t>Miltä tulevaisuus näyttää jonkun muun vinkkelistä?</a:t>
            </a:r>
          </a:p>
        </p:txBody>
      </p:sp>
      <p:sp>
        <p:nvSpPr>
          <p:cNvPr id="5" name="Text Placeholder 4">
            <a:extLst>
              <a:ext uri="{FF2B5EF4-FFF2-40B4-BE49-F238E27FC236}">
                <a16:creationId xmlns:a16="http://schemas.microsoft.com/office/drawing/2014/main" id="{CF75403D-93F0-B142-9BDD-9070CEAD0B1A}"/>
              </a:ext>
            </a:extLst>
          </p:cNvPr>
          <p:cNvSpPr>
            <a:spLocks noGrp="1"/>
          </p:cNvSpPr>
          <p:nvPr>
            <p:ph type="body" sz="quarter" idx="15"/>
          </p:nvPr>
        </p:nvSpPr>
        <p:spPr>
          <a:xfrm>
            <a:off x="1449233" y="2506049"/>
            <a:ext cx="9360508" cy="766399"/>
          </a:xfrm>
        </p:spPr>
        <p:txBody>
          <a:bodyPr/>
          <a:lstStyle/>
          <a:p>
            <a:r>
              <a:rPr lang="fi-FI" b="1" dirty="0"/>
              <a:t>Haasta</a:t>
            </a:r>
            <a:r>
              <a:rPr lang="fi-FI" dirty="0"/>
              <a:t>. Millaisia oletuksia meillä on tulevaisuudesta? Uskallammeko kysyä ”Mitä jos…?”</a:t>
            </a:r>
          </a:p>
        </p:txBody>
      </p:sp>
      <p:sp>
        <p:nvSpPr>
          <p:cNvPr id="6" name="Text Placeholder 5">
            <a:extLst>
              <a:ext uri="{FF2B5EF4-FFF2-40B4-BE49-F238E27FC236}">
                <a16:creationId xmlns:a16="http://schemas.microsoft.com/office/drawing/2014/main" id="{9DAC5237-D9BE-F84C-AB40-5A2C3536BD01}"/>
              </a:ext>
            </a:extLst>
          </p:cNvPr>
          <p:cNvSpPr>
            <a:spLocks noGrp="1"/>
          </p:cNvSpPr>
          <p:nvPr>
            <p:ph type="body" sz="quarter" idx="16"/>
          </p:nvPr>
        </p:nvSpPr>
        <p:spPr>
          <a:xfrm>
            <a:off x="1448253" y="3406162"/>
            <a:ext cx="9361488" cy="766399"/>
          </a:xfrm>
        </p:spPr>
        <p:txBody>
          <a:bodyPr/>
          <a:lstStyle/>
          <a:p>
            <a:r>
              <a:rPr lang="fi-FI" b="1" dirty="0"/>
              <a:t>Kuvittele</a:t>
            </a:r>
            <a:r>
              <a:rPr lang="fi-FI" dirty="0"/>
              <a:t>. Millaista toisenlaista tulevaisuutta haluamme rakentaa?</a:t>
            </a:r>
          </a:p>
        </p:txBody>
      </p:sp>
      <p:sp>
        <p:nvSpPr>
          <p:cNvPr id="7" name="Text Placeholder 6">
            <a:extLst>
              <a:ext uri="{FF2B5EF4-FFF2-40B4-BE49-F238E27FC236}">
                <a16:creationId xmlns:a16="http://schemas.microsoft.com/office/drawing/2014/main" id="{95F315CE-0624-E64D-98E4-7BFC90E19C55}"/>
              </a:ext>
            </a:extLst>
          </p:cNvPr>
          <p:cNvSpPr>
            <a:spLocks noGrp="1"/>
          </p:cNvSpPr>
          <p:nvPr>
            <p:ph type="body" sz="quarter" idx="17"/>
          </p:nvPr>
        </p:nvSpPr>
        <p:spPr>
          <a:xfrm>
            <a:off x="1448253" y="5185607"/>
            <a:ext cx="9361488" cy="766398"/>
          </a:xfrm>
        </p:spPr>
        <p:txBody>
          <a:bodyPr/>
          <a:lstStyle/>
          <a:p>
            <a:r>
              <a:rPr lang="fi-FI" b="1" dirty="0"/>
              <a:t>Toimi</a:t>
            </a:r>
            <a:r>
              <a:rPr lang="fi-FI" dirty="0"/>
              <a:t>. Mitä meidän pitäisi tehdä juuri nyt, tässä hetkessä?</a:t>
            </a:r>
          </a:p>
        </p:txBody>
      </p:sp>
      <p:cxnSp>
        <p:nvCxnSpPr>
          <p:cNvPr id="8" name="Straight Connector 7">
            <a:extLst>
              <a:ext uri="{FF2B5EF4-FFF2-40B4-BE49-F238E27FC236}">
                <a16:creationId xmlns:a16="http://schemas.microsoft.com/office/drawing/2014/main" id="{C8D63CB3-648C-D642-8E66-1D8B43D4538D}"/>
              </a:ext>
            </a:extLst>
          </p:cNvPr>
          <p:cNvCxnSpPr>
            <a:cxnSpLocks/>
          </p:cNvCxnSpPr>
          <p:nvPr/>
        </p:nvCxnSpPr>
        <p:spPr>
          <a:xfrm>
            <a:off x="729116" y="1989137"/>
            <a:ext cx="0" cy="360045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Ellipsi 28">
            <a:extLst>
              <a:ext uri="{FF2B5EF4-FFF2-40B4-BE49-F238E27FC236}">
                <a16:creationId xmlns:a16="http://schemas.microsoft.com/office/drawing/2014/main" id="{60C4E133-E432-9C4C-B030-855761034A77}"/>
              </a:ext>
            </a:extLst>
          </p:cNvPr>
          <p:cNvSpPr/>
          <p:nvPr/>
        </p:nvSpPr>
        <p:spPr>
          <a:xfrm>
            <a:off x="369208" y="1640583"/>
            <a:ext cx="719816" cy="697109"/>
          </a:xfrm>
          <a:prstGeom prst="ellipse">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1800" b="0" i="0" u="none" strike="noStrike" kern="1200" cap="none" spc="0" normalizeH="0" baseline="0" noProof="0">
                <a:ln>
                  <a:noFill/>
                </a:ln>
                <a:solidFill>
                  <a:srgbClr val="000000"/>
                </a:solidFill>
                <a:effectLst/>
                <a:uLnTx/>
                <a:uFillTx/>
                <a:latin typeface="Arial Black"/>
                <a:ea typeface="+mn-ea"/>
                <a:cs typeface="+mn-cs"/>
              </a:rPr>
              <a:t>1</a:t>
            </a:r>
          </a:p>
        </p:txBody>
      </p:sp>
      <p:sp>
        <p:nvSpPr>
          <p:cNvPr id="10" name="Ellipsi 29">
            <a:extLst>
              <a:ext uri="{FF2B5EF4-FFF2-40B4-BE49-F238E27FC236}">
                <a16:creationId xmlns:a16="http://schemas.microsoft.com/office/drawing/2014/main" id="{533C8DFE-DE42-C44D-8E9E-0CCAA567DA71}"/>
              </a:ext>
            </a:extLst>
          </p:cNvPr>
          <p:cNvSpPr/>
          <p:nvPr/>
        </p:nvSpPr>
        <p:spPr>
          <a:xfrm>
            <a:off x="369208" y="2540695"/>
            <a:ext cx="719816" cy="697109"/>
          </a:xfrm>
          <a:prstGeom prst="ellipse">
            <a:avLst/>
          </a:prstGeom>
          <a:solidFill>
            <a:srgbClr val="FACDD9"/>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1800" b="0" i="0" u="none" strike="noStrike" kern="1200" cap="none" spc="0" normalizeH="0" baseline="0" noProof="0">
                <a:ln>
                  <a:noFill/>
                </a:ln>
                <a:solidFill>
                  <a:srgbClr val="000000"/>
                </a:solidFill>
                <a:effectLst/>
                <a:uLnTx/>
                <a:uFillTx/>
                <a:latin typeface="Arial Black"/>
                <a:ea typeface="+mn-ea"/>
                <a:cs typeface="+mn-cs"/>
              </a:rPr>
              <a:t>2</a:t>
            </a:r>
          </a:p>
        </p:txBody>
      </p:sp>
      <p:sp>
        <p:nvSpPr>
          <p:cNvPr id="11" name="Ellipsi 30">
            <a:extLst>
              <a:ext uri="{FF2B5EF4-FFF2-40B4-BE49-F238E27FC236}">
                <a16:creationId xmlns:a16="http://schemas.microsoft.com/office/drawing/2014/main" id="{66C08C17-FF63-1B43-9917-F6F131030815}"/>
              </a:ext>
            </a:extLst>
          </p:cNvPr>
          <p:cNvSpPr/>
          <p:nvPr/>
        </p:nvSpPr>
        <p:spPr>
          <a:xfrm>
            <a:off x="369208" y="3440808"/>
            <a:ext cx="719816" cy="697109"/>
          </a:xfrm>
          <a:prstGeom prst="ellipse">
            <a:avLst/>
          </a:prstGeom>
          <a:solidFill>
            <a:srgbClr val="FFE0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1800" b="0" i="0" u="none" strike="noStrike" kern="1200" cap="none" spc="0" normalizeH="0" baseline="0" noProof="0">
                <a:ln>
                  <a:noFill/>
                </a:ln>
                <a:solidFill>
                  <a:srgbClr val="000000"/>
                </a:solidFill>
                <a:effectLst/>
                <a:uLnTx/>
                <a:uFillTx/>
                <a:latin typeface="Arial Black"/>
                <a:ea typeface="+mn-ea"/>
                <a:cs typeface="+mn-cs"/>
              </a:rPr>
              <a:t>3</a:t>
            </a:r>
          </a:p>
        </p:txBody>
      </p:sp>
      <p:sp>
        <p:nvSpPr>
          <p:cNvPr id="12" name="Ellipsi 31">
            <a:extLst>
              <a:ext uri="{FF2B5EF4-FFF2-40B4-BE49-F238E27FC236}">
                <a16:creationId xmlns:a16="http://schemas.microsoft.com/office/drawing/2014/main" id="{53E3A8BA-7F2D-6D42-B049-83427B99E33B}"/>
              </a:ext>
            </a:extLst>
          </p:cNvPr>
          <p:cNvSpPr/>
          <p:nvPr/>
        </p:nvSpPr>
        <p:spPr>
          <a:xfrm>
            <a:off x="369208" y="4340921"/>
            <a:ext cx="719816" cy="697109"/>
          </a:xfrm>
          <a:prstGeom prst="ellipse">
            <a:avLst/>
          </a:prstGeom>
          <a:solidFill>
            <a:srgbClr val="73C92D"/>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1800" b="0" i="0" u="none" strike="noStrike" kern="1200" cap="none" spc="0" normalizeH="0" baseline="0" noProof="0">
                <a:ln>
                  <a:noFill/>
                </a:ln>
                <a:solidFill>
                  <a:srgbClr val="000000"/>
                </a:solidFill>
                <a:effectLst/>
                <a:uLnTx/>
                <a:uFillTx/>
                <a:latin typeface="Arial Black"/>
                <a:ea typeface="+mn-ea"/>
                <a:cs typeface="+mn-cs"/>
              </a:rPr>
              <a:t>4</a:t>
            </a:r>
          </a:p>
        </p:txBody>
      </p:sp>
      <p:sp>
        <p:nvSpPr>
          <p:cNvPr id="13" name="Ellipsi 32">
            <a:extLst>
              <a:ext uri="{FF2B5EF4-FFF2-40B4-BE49-F238E27FC236}">
                <a16:creationId xmlns:a16="http://schemas.microsoft.com/office/drawing/2014/main" id="{149498F2-CF50-A44B-9CCF-DBB96CD79FAF}"/>
              </a:ext>
            </a:extLst>
          </p:cNvPr>
          <p:cNvSpPr/>
          <p:nvPr/>
        </p:nvSpPr>
        <p:spPr>
          <a:xfrm>
            <a:off x="369208" y="5241033"/>
            <a:ext cx="719816" cy="697109"/>
          </a:xfrm>
          <a:prstGeom prst="ellipse">
            <a:avLst/>
          </a:prstGeom>
          <a:solidFill>
            <a:srgbClr val="75CFEB"/>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1800" b="0" i="0" u="none" strike="noStrike" kern="1200" cap="none" spc="0" normalizeH="0" baseline="0" noProof="0">
                <a:ln>
                  <a:noFill/>
                </a:ln>
                <a:solidFill>
                  <a:srgbClr val="000000"/>
                </a:solidFill>
                <a:effectLst/>
                <a:uLnTx/>
                <a:uFillTx/>
                <a:latin typeface="Arial Black"/>
                <a:ea typeface="+mn-ea"/>
                <a:cs typeface="+mn-cs"/>
              </a:rPr>
              <a:t>5</a:t>
            </a:r>
          </a:p>
        </p:txBody>
      </p:sp>
      <p:pic>
        <p:nvPicPr>
          <p:cNvPr id="14" name="Kuva 13">
            <a:extLst>
              <a:ext uri="{FF2B5EF4-FFF2-40B4-BE49-F238E27FC236}">
                <a16:creationId xmlns:a16="http://schemas.microsoft.com/office/drawing/2014/main" id="{5F3C9AE0-E2C5-DCDA-1705-6914510438D3}"/>
              </a:ext>
            </a:extLst>
          </p:cNvPr>
          <p:cNvPicPr>
            <a:picLocks noChangeAspect="1"/>
          </p:cNvPicPr>
          <p:nvPr/>
        </p:nvPicPr>
        <p:blipFill>
          <a:blip r:embed="rId3"/>
          <a:stretch>
            <a:fillRect/>
          </a:stretch>
        </p:blipFill>
        <p:spPr>
          <a:xfrm>
            <a:off x="8549821" y="2493511"/>
            <a:ext cx="5819319" cy="4364489"/>
          </a:xfrm>
          <a:prstGeom prst="rect">
            <a:avLst/>
          </a:prstGeom>
        </p:spPr>
      </p:pic>
    </p:spTree>
    <p:extLst>
      <p:ext uri="{BB962C8B-B14F-4D97-AF65-F5344CB8AC3E}">
        <p14:creationId xmlns:p14="http://schemas.microsoft.com/office/powerpoint/2010/main" val="420277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7E59BEC-D063-ABF6-743F-6BCD58870EE2}"/>
              </a:ext>
            </a:extLst>
          </p:cNvPr>
          <p:cNvSpPr>
            <a:spLocks noGrp="1"/>
          </p:cNvSpPr>
          <p:nvPr>
            <p:ph type="title"/>
          </p:nvPr>
        </p:nvSpPr>
        <p:spPr/>
        <p:txBody>
          <a:bodyPr/>
          <a:lstStyle/>
          <a:p>
            <a:r>
              <a:rPr lang="en-US" dirty="0" err="1"/>
              <a:t>Puheenvuoron</a:t>
            </a:r>
            <a:r>
              <a:rPr lang="en-US" dirty="0"/>
              <a:t> </a:t>
            </a:r>
            <a:r>
              <a:rPr lang="en-US" dirty="0" err="1"/>
              <a:t>askelmerkit</a:t>
            </a:r>
            <a:endParaRPr lang="fi-FI" dirty="0"/>
          </a:p>
        </p:txBody>
      </p:sp>
      <p:sp>
        <p:nvSpPr>
          <p:cNvPr id="3" name="Tekstin paikkamerkki 2">
            <a:extLst>
              <a:ext uri="{FF2B5EF4-FFF2-40B4-BE49-F238E27FC236}">
                <a16:creationId xmlns:a16="http://schemas.microsoft.com/office/drawing/2014/main" id="{BBD101D5-0DF8-7AA5-D816-C7B7212CE3BB}"/>
              </a:ext>
            </a:extLst>
          </p:cNvPr>
          <p:cNvSpPr>
            <a:spLocks noGrp="1"/>
          </p:cNvSpPr>
          <p:nvPr>
            <p:ph type="body" sz="quarter" idx="19"/>
          </p:nvPr>
        </p:nvSpPr>
        <p:spPr>
          <a:xfrm>
            <a:off x="1055689" y="1700808"/>
            <a:ext cx="7399942" cy="4320480"/>
          </a:xfrm>
        </p:spPr>
        <p:txBody>
          <a:bodyPr/>
          <a:lstStyle/>
          <a:p>
            <a:pPr marL="457200" indent="-457200">
              <a:buFont typeface="+mj-lt"/>
              <a:buAutoNum type="arabicPeriod"/>
            </a:pPr>
            <a:r>
              <a:rPr lang="en-US" sz="2400" dirty="0" err="1"/>
              <a:t>Mitä</a:t>
            </a:r>
            <a:r>
              <a:rPr lang="en-US" sz="2400" dirty="0"/>
              <a:t> on </a:t>
            </a:r>
            <a:r>
              <a:rPr lang="en-US" sz="2400" i="1" dirty="0" err="1">
                <a:highlight>
                  <a:srgbClr val="D7F2FA"/>
                </a:highlight>
              </a:rPr>
              <a:t>tulevaisuusajattelu</a:t>
            </a:r>
            <a:r>
              <a:rPr lang="en-US" sz="2400" dirty="0"/>
              <a:t> ja </a:t>
            </a:r>
            <a:r>
              <a:rPr lang="en-US" sz="2400" dirty="0" err="1"/>
              <a:t>mihin</a:t>
            </a:r>
            <a:r>
              <a:rPr lang="en-US" sz="2400" dirty="0"/>
              <a:t> </a:t>
            </a:r>
            <a:r>
              <a:rPr lang="en-US" sz="2400" dirty="0" err="1"/>
              <a:t>sitä</a:t>
            </a:r>
            <a:r>
              <a:rPr lang="en-US" sz="2400" dirty="0"/>
              <a:t> </a:t>
            </a:r>
            <a:r>
              <a:rPr lang="en-US" sz="2400" dirty="0" err="1"/>
              <a:t>tarvitaan</a:t>
            </a:r>
            <a:r>
              <a:rPr lang="en-US" sz="2400" dirty="0"/>
              <a:t>?</a:t>
            </a:r>
          </a:p>
          <a:p>
            <a:pPr marL="457200" indent="-457200">
              <a:buFont typeface="+mj-lt"/>
              <a:buAutoNum type="arabicPeriod"/>
            </a:pPr>
            <a:endParaRPr lang="en-US" sz="2400" dirty="0"/>
          </a:p>
          <a:p>
            <a:pPr marL="457200" indent="-457200">
              <a:buFont typeface="+mj-lt"/>
              <a:buAutoNum type="arabicPeriod"/>
            </a:pPr>
            <a:r>
              <a:rPr lang="en-US" sz="2400" i="1" dirty="0" err="1">
                <a:highlight>
                  <a:srgbClr val="D7F2FA"/>
                </a:highlight>
              </a:rPr>
              <a:t>Megatrendit</a:t>
            </a:r>
            <a:r>
              <a:rPr lang="en-US" sz="2400" i="1" dirty="0">
                <a:highlight>
                  <a:srgbClr val="D7F2FA"/>
                </a:highlight>
              </a:rPr>
              <a:t> &amp; </a:t>
            </a:r>
            <a:r>
              <a:rPr lang="en-US" sz="2400" i="1" dirty="0" err="1">
                <a:highlight>
                  <a:srgbClr val="D7F2FA"/>
                </a:highlight>
              </a:rPr>
              <a:t>heikot</a:t>
            </a:r>
            <a:r>
              <a:rPr lang="en-US" sz="2400" i="1" dirty="0">
                <a:highlight>
                  <a:srgbClr val="D7F2FA"/>
                </a:highlight>
              </a:rPr>
              <a:t> </a:t>
            </a:r>
            <a:r>
              <a:rPr lang="en-US" sz="2400" i="1" dirty="0" err="1">
                <a:highlight>
                  <a:srgbClr val="D7F2FA"/>
                </a:highlight>
              </a:rPr>
              <a:t>signaalit</a:t>
            </a:r>
            <a:r>
              <a:rPr lang="fi-FI" sz="2400" dirty="0"/>
              <a:t>: mitä ne ovat ja miksi niistä puhuminen on tärkeää?</a:t>
            </a:r>
          </a:p>
          <a:p>
            <a:pPr marL="457200" indent="-457200">
              <a:buFont typeface="+mj-lt"/>
              <a:buAutoNum type="arabicPeriod"/>
            </a:pPr>
            <a:endParaRPr lang="fi-FI" sz="2400" dirty="0"/>
          </a:p>
          <a:p>
            <a:pPr marL="457200" indent="-457200">
              <a:buFont typeface="+mj-lt"/>
              <a:buAutoNum type="arabicPeriod"/>
            </a:pPr>
            <a:r>
              <a:rPr lang="fi-FI" sz="2400" i="1" dirty="0">
                <a:highlight>
                  <a:srgbClr val="D7F2FA"/>
                </a:highlight>
              </a:rPr>
              <a:t>Lopuksi:</a:t>
            </a:r>
            <a:r>
              <a:rPr lang="en-US" sz="2400" dirty="0"/>
              <a:t> </a:t>
            </a:r>
            <a:r>
              <a:rPr lang="en-US" sz="2400" dirty="0" err="1"/>
              <a:t>vinkkejä</a:t>
            </a:r>
            <a:r>
              <a:rPr lang="en-US" sz="2400" dirty="0"/>
              <a:t> ja </a:t>
            </a:r>
            <a:r>
              <a:rPr lang="en-US" sz="2400" dirty="0" err="1"/>
              <a:t>työkaluja</a:t>
            </a:r>
            <a:r>
              <a:rPr lang="en-US" sz="2400" dirty="0"/>
              <a:t> </a:t>
            </a:r>
            <a:r>
              <a:rPr lang="en-US" sz="2400" dirty="0" err="1"/>
              <a:t>tulevaisuusajattelun</a:t>
            </a:r>
            <a:r>
              <a:rPr lang="en-US" sz="2400" dirty="0"/>
              <a:t> </a:t>
            </a:r>
            <a:r>
              <a:rPr lang="en-US" sz="2400" dirty="0" err="1"/>
              <a:t>tueksi</a:t>
            </a:r>
            <a:endParaRPr lang="en-US" sz="2400" dirty="0"/>
          </a:p>
        </p:txBody>
      </p:sp>
      <p:sp>
        <p:nvSpPr>
          <p:cNvPr id="4" name="Dian numeron paikkamerkki 3">
            <a:extLst>
              <a:ext uri="{FF2B5EF4-FFF2-40B4-BE49-F238E27FC236}">
                <a16:creationId xmlns:a16="http://schemas.microsoft.com/office/drawing/2014/main" id="{C88380C4-0525-DCF5-C22F-3B8F29609723}"/>
              </a:ext>
            </a:extLst>
          </p:cNvPr>
          <p:cNvSpPr>
            <a:spLocks noGrp="1"/>
          </p:cNvSpPr>
          <p:nvPr>
            <p:ph type="sldNum" sz="quarter" idx="20"/>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3E078C10-ABC5-4EF7-9B5E-599CE2B16BF5}" type="slidenum">
              <a:rPr kumimoji="0" lang="LID4096" sz="1200" b="0" i="0" u="none" strike="noStrike" kern="1200" cap="none" spc="0" normalizeH="0" baseline="0" noProof="0" smtClean="0">
                <a:ln>
                  <a:noFill/>
                </a:ln>
                <a:solidFill>
                  <a:srgbClr val="000000"/>
                </a:solidFill>
                <a:effectLst/>
                <a:uLnTx/>
                <a:uFillTx/>
                <a:latin typeface="Georgia"/>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3</a:t>
            </a:fld>
            <a:endParaRPr kumimoji="0" lang="LID4096" sz="1200" b="0" i="0" u="none" strike="noStrike" kern="1200" cap="none" spc="0" normalizeH="0" baseline="0" noProof="0">
              <a:ln>
                <a:noFill/>
              </a:ln>
              <a:solidFill>
                <a:srgbClr val="000000"/>
              </a:solidFill>
              <a:effectLst/>
              <a:uLnTx/>
              <a:uFillTx/>
              <a:latin typeface="Georgia"/>
              <a:ea typeface="+mn-ea"/>
              <a:cs typeface="+mn-cs"/>
            </a:endParaRPr>
          </a:p>
        </p:txBody>
      </p:sp>
      <p:pic>
        <p:nvPicPr>
          <p:cNvPr id="6" name="Kuva 5" descr="Kuva, joka sisältää kohteen vaate, henkilö, poika, Tanssi&#10;&#10;Kuvaus luotu automaattisesti">
            <a:extLst>
              <a:ext uri="{FF2B5EF4-FFF2-40B4-BE49-F238E27FC236}">
                <a16:creationId xmlns:a16="http://schemas.microsoft.com/office/drawing/2014/main" id="{0DDAF917-424A-AE5B-5973-2461C4E2D9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951" y="0"/>
            <a:ext cx="2880360" cy="6858000"/>
          </a:xfrm>
          <a:prstGeom prst="rect">
            <a:avLst/>
          </a:prstGeom>
        </p:spPr>
      </p:pic>
    </p:spTree>
    <p:extLst>
      <p:ext uri="{BB962C8B-B14F-4D97-AF65-F5344CB8AC3E}">
        <p14:creationId xmlns:p14="http://schemas.microsoft.com/office/powerpoint/2010/main" val="4219033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445A1B4-A38A-8C73-BFA5-FA3418DEC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2863" y="0"/>
            <a:ext cx="95646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21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ruutu 4">
            <a:extLst>
              <a:ext uri="{FF2B5EF4-FFF2-40B4-BE49-F238E27FC236}">
                <a16:creationId xmlns:a16="http://schemas.microsoft.com/office/drawing/2014/main" id="{3B92C934-5ABE-F8AB-2F3D-1533F3EC08A7}"/>
              </a:ext>
              <a:ext uri="{C183D7F6-B498-43B3-948B-1728B52AA6E4}">
                <adec:decorative xmlns:adec="http://schemas.microsoft.com/office/drawing/2017/decorative" val="1"/>
              </a:ext>
            </a:extLst>
          </p:cNvPr>
          <p:cNvSpPr txBox="1"/>
          <p:nvPr/>
        </p:nvSpPr>
        <p:spPr>
          <a:xfrm>
            <a:off x="9262079" y="5255144"/>
            <a:ext cx="2181582"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1" u="none" strike="noStrike" kern="1200" cap="none" spc="0" normalizeH="0" baseline="0" noProof="0" dirty="0">
                <a:ln>
                  <a:noFill/>
                </a:ln>
                <a:solidFill>
                  <a:srgbClr val="000000"/>
                </a:solidFill>
                <a:effectLst/>
                <a:uLnTx/>
                <a:uFillTx/>
                <a:latin typeface="Georgia"/>
                <a:ea typeface="+mn-ea"/>
                <a:cs typeface="+mn-cs"/>
              </a:rPr>
              <a:t>Muista nämä!</a:t>
            </a:r>
            <a:endParaRPr kumimoji="0" lang="en-FI" sz="1600" b="0" i="1" u="none" strike="noStrike" kern="1200" cap="none" spc="0" normalizeH="0" baseline="0" noProof="0">
              <a:ln>
                <a:noFill/>
              </a:ln>
              <a:solidFill>
                <a:srgbClr val="000000"/>
              </a:solidFill>
              <a:effectLst/>
              <a:uLnTx/>
              <a:uFillTx/>
              <a:latin typeface="Georgia"/>
              <a:ea typeface="+mn-ea"/>
              <a:cs typeface="+mn-cs"/>
            </a:endParaRPr>
          </a:p>
        </p:txBody>
      </p:sp>
      <p:cxnSp>
        <p:nvCxnSpPr>
          <p:cNvPr id="7" name="Suora yhdysviiva 6">
            <a:extLst>
              <a:ext uri="{FF2B5EF4-FFF2-40B4-BE49-F238E27FC236}">
                <a16:creationId xmlns:a16="http://schemas.microsoft.com/office/drawing/2014/main" id="{A9277A7D-82CF-E607-FD43-2050A95C582B}"/>
              </a:ext>
              <a:ext uri="{C183D7F6-B498-43B3-948B-1728B52AA6E4}">
                <adec:decorative xmlns:adec="http://schemas.microsoft.com/office/drawing/2017/decorative" val="1"/>
              </a:ext>
            </a:extLst>
          </p:cNvPr>
          <p:cNvCxnSpPr>
            <a:cxnSpLocks/>
          </p:cNvCxnSpPr>
          <p:nvPr/>
        </p:nvCxnSpPr>
        <p:spPr>
          <a:xfrm flipH="1" flipV="1">
            <a:off x="10109248" y="5595642"/>
            <a:ext cx="487243" cy="267566"/>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2" name="Kuva 11">
            <a:extLst>
              <a:ext uri="{FF2B5EF4-FFF2-40B4-BE49-F238E27FC236}">
                <a16:creationId xmlns:a16="http://schemas.microsoft.com/office/drawing/2014/main" id="{3D73FB0B-528F-0835-9768-2996E583CB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19873" y="2754656"/>
            <a:ext cx="2944811" cy="1116997"/>
          </a:xfrm>
          <a:prstGeom prst="rect">
            <a:avLst/>
          </a:prstGeom>
        </p:spPr>
      </p:pic>
      <p:pic>
        <p:nvPicPr>
          <p:cNvPr id="16" name="Google Shape;125;p1" descr="Kuva, joka sisältää kohteen eläin, nisäkäs, valkoinen, katsominen&#10;&#10;Kuvaus luotu automaattisesti">
            <a:extLst>
              <a:ext uri="{FF2B5EF4-FFF2-40B4-BE49-F238E27FC236}">
                <a16:creationId xmlns:a16="http://schemas.microsoft.com/office/drawing/2014/main" id="{73F7AFE6-6975-631A-B7B2-49475BA4486F}"/>
              </a:ext>
            </a:extLst>
          </p:cNvPr>
          <p:cNvPicPr preferRelativeResize="0"/>
          <p:nvPr/>
        </p:nvPicPr>
        <p:blipFill rotWithShape="1">
          <a:blip r:embed="rId5">
            <a:alphaModFix/>
          </a:blip>
          <a:srcRect/>
          <a:stretch/>
        </p:blipFill>
        <p:spPr>
          <a:xfrm rot="20611617">
            <a:off x="9501140" y="5090208"/>
            <a:ext cx="3172355" cy="2145333"/>
          </a:xfrm>
          <a:prstGeom prst="rect">
            <a:avLst/>
          </a:prstGeom>
          <a:noFill/>
          <a:ln>
            <a:noFill/>
          </a:ln>
        </p:spPr>
      </p:pic>
      <p:pic>
        <p:nvPicPr>
          <p:cNvPr id="13" name="Picture 2" descr="https://media.sitra.fi/2018/03/26104208/screen-shot-2018-03-23-at-15.22.33.png">
            <a:extLst>
              <a:ext uri="{FF2B5EF4-FFF2-40B4-BE49-F238E27FC236}">
                <a16:creationId xmlns:a16="http://schemas.microsoft.com/office/drawing/2014/main" id="{80E88DBA-6352-C9A7-F405-1775167C04B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8502"/>
          <a:stretch/>
        </p:blipFill>
        <p:spPr bwMode="auto">
          <a:xfrm>
            <a:off x="3550392" y="22515"/>
            <a:ext cx="4390038" cy="273528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82B8FA6-6E55-D95D-2F83-4237768A45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9603" y="4125986"/>
            <a:ext cx="2910188" cy="2735286"/>
          </a:xfrm>
          <a:prstGeom prst="rect">
            <a:avLst/>
          </a:prstGeom>
          <a:noFill/>
          <a:extLst>
            <a:ext uri="{909E8E84-426E-40DD-AFC4-6F175D3DCCD1}">
              <a14:hiddenFill xmlns:a14="http://schemas.microsoft.com/office/drawing/2010/main">
                <a:solidFill>
                  <a:srgbClr val="FFFFFF"/>
                </a:solidFill>
              </a14:hiddenFill>
            </a:ext>
          </a:extLst>
        </p:spPr>
      </p:pic>
      <p:pic>
        <p:nvPicPr>
          <p:cNvPr id="2" name="Kuva 1">
            <a:extLst>
              <a:ext uri="{FF2B5EF4-FFF2-40B4-BE49-F238E27FC236}">
                <a16:creationId xmlns:a16="http://schemas.microsoft.com/office/drawing/2014/main" id="{97CA198D-428C-2DE6-3B59-A0A9C7E32B95}"/>
              </a:ext>
            </a:extLst>
          </p:cNvPr>
          <p:cNvPicPr>
            <a:picLocks noChangeAspect="1"/>
          </p:cNvPicPr>
          <p:nvPr/>
        </p:nvPicPr>
        <p:blipFill>
          <a:blip r:embed="rId8"/>
          <a:stretch>
            <a:fillRect/>
          </a:stretch>
        </p:blipFill>
        <p:spPr>
          <a:xfrm>
            <a:off x="8921772" y="318469"/>
            <a:ext cx="3020215" cy="2143378"/>
          </a:xfrm>
          <a:prstGeom prst="rect">
            <a:avLst/>
          </a:prstGeom>
          <a:solidFill>
            <a:srgbClr val="FFFFFF">
              <a:shade val="85000"/>
            </a:srgbClr>
          </a:solidFill>
          <a:ln w="88900" cap="sq">
            <a:solidFill>
              <a:srgbClr val="FFFFFF"/>
            </a:solid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3" name="Kuva 2">
            <a:extLst>
              <a:ext uri="{FF2B5EF4-FFF2-40B4-BE49-F238E27FC236}">
                <a16:creationId xmlns:a16="http://schemas.microsoft.com/office/drawing/2014/main" id="{8E0B10F7-3434-9B3D-26A7-FE51C59D53B5}"/>
              </a:ext>
            </a:extLst>
          </p:cNvPr>
          <p:cNvPicPr>
            <a:picLocks noChangeAspect="1"/>
          </p:cNvPicPr>
          <p:nvPr/>
        </p:nvPicPr>
        <p:blipFill>
          <a:blip r:embed="rId9"/>
          <a:stretch>
            <a:fillRect/>
          </a:stretch>
        </p:blipFill>
        <p:spPr>
          <a:xfrm>
            <a:off x="8916386" y="2754657"/>
            <a:ext cx="3020216" cy="2133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Kuva 5">
            <a:extLst>
              <a:ext uri="{FF2B5EF4-FFF2-40B4-BE49-F238E27FC236}">
                <a16:creationId xmlns:a16="http://schemas.microsoft.com/office/drawing/2014/main" id="{BAF6C666-0417-885E-8BC9-7C470D64DCC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4910">
            <a:off x="2511333" y="4391113"/>
            <a:ext cx="1558884" cy="2205030"/>
          </a:xfrm>
          <a:prstGeom prst="rect">
            <a:avLst/>
          </a:prstGeom>
          <a:effectLst>
            <a:outerShdw blurRad="50800" dist="38100" dir="2700000" algn="tl" rotWithShape="0">
              <a:prstClr val="black">
                <a:alpha val="40000"/>
              </a:prstClr>
            </a:outerShdw>
          </a:effectLst>
        </p:spPr>
      </p:pic>
      <p:pic>
        <p:nvPicPr>
          <p:cNvPr id="4" name="Picture 2" descr="Megatrendi - Sitra">
            <a:extLst>
              <a:ext uri="{FF2B5EF4-FFF2-40B4-BE49-F238E27FC236}">
                <a16:creationId xmlns:a16="http://schemas.microsoft.com/office/drawing/2014/main" id="{5D9ACA85-10E6-3EEB-D195-7800532FCB6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7866" y="4416876"/>
            <a:ext cx="2245739" cy="2245739"/>
          </a:xfrm>
          <a:prstGeom prst="rect">
            <a:avLst/>
          </a:prstGeom>
          <a:noFill/>
          <a:extLst>
            <a:ext uri="{909E8E84-426E-40DD-AFC4-6F175D3DCCD1}">
              <a14:hiddenFill xmlns:a14="http://schemas.microsoft.com/office/drawing/2010/main">
                <a:solidFill>
                  <a:srgbClr val="FFFFFF"/>
                </a:solidFill>
              </a14:hiddenFill>
            </a:ext>
          </a:extLst>
        </p:spPr>
      </p:pic>
      <p:pic>
        <p:nvPicPr>
          <p:cNvPr id="10" name="Kuva 9" descr="Kuva, joka sisältää kohteen teksti, kuvakaappaus, diagrammi, muotoilu&#10;&#10;Kuvaus luotu automaattisesti">
            <a:extLst>
              <a:ext uri="{FF2B5EF4-FFF2-40B4-BE49-F238E27FC236}">
                <a16:creationId xmlns:a16="http://schemas.microsoft.com/office/drawing/2014/main" id="{39724B55-24F1-D231-4D0D-A02525B39C1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135549"/>
            <a:ext cx="3281850" cy="1837836"/>
          </a:xfrm>
          <a:prstGeom prst="rect">
            <a:avLst/>
          </a:prstGeom>
        </p:spPr>
      </p:pic>
      <p:pic>
        <p:nvPicPr>
          <p:cNvPr id="17" name="Kuva 16" descr="Kuva, joka sisältää kohteen teksti, kuvakaappaus, Fontti, viiva&#10;&#10;Kuvaus luotu automaattisesti">
            <a:extLst>
              <a:ext uri="{FF2B5EF4-FFF2-40B4-BE49-F238E27FC236}">
                <a16:creationId xmlns:a16="http://schemas.microsoft.com/office/drawing/2014/main" id="{315BBB5D-DA1D-20DA-24EA-73BFE7D2C2B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7866" y="2112425"/>
            <a:ext cx="2884786" cy="2013562"/>
          </a:xfrm>
          <a:prstGeom prst="rect">
            <a:avLst/>
          </a:prstGeom>
          <a:effectLst>
            <a:outerShdw blurRad="63500" sx="102000" sy="102000" algn="ctr" rotWithShape="0">
              <a:prstClr val="black">
                <a:alpha val="40000"/>
              </a:prstClr>
            </a:outerShdw>
          </a:effectLst>
        </p:spPr>
      </p:pic>
      <p:pic>
        <p:nvPicPr>
          <p:cNvPr id="19" name="Kuva 18" descr="Kuva, joka sisältää kohteen teksti, graafinen suunnittelu, Grafiikka, Fontti&#10;&#10;Kuvaus luotu automaattisesti">
            <a:extLst>
              <a:ext uri="{FF2B5EF4-FFF2-40B4-BE49-F238E27FC236}">
                <a16:creationId xmlns:a16="http://schemas.microsoft.com/office/drawing/2014/main" id="{A7912907-C3B4-6512-1D9F-7518557E361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872287">
            <a:off x="3716429" y="3570675"/>
            <a:ext cx="1575977" cy="22275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424001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BE817C31-C4B3-4BB7-8E1B-3928A32FAC6C}"/>
              </a:ext>
            </a:extLst>
          </p:cNvPr>
          <p:cNvSpPr txBox="1">
            <a:spLocks noGrp="1"/>
          </p:cNvSpPr>
          <p:nvPr>
            <p:ph type="title" idx="4294967295"/>
          </p:nvPr>
        </p:nvSpPr>
        <p:spPr>
          <a:xfrm>
            <a:off x="0" y="-736600"/>
            <a:ext cx="3246438" cy="508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300" b="0" i="0" u="none" strike="noStrike" kern="1200" cap="none" spc="0" normalizeH="0" baseline="0" noProof="0" dirty="0" err="1">
                <a:ln>
                  <a:noFill/>
                </a:ln>
                <a:solidFill>
                  <a:schemeClr val="tx1"/>
                </a:solidFill>
                <a:effectLst/>
                <a:uLnTx/>
                <a:uFillTx/>
                <a:latin typeface="Georgia" panose="02040502050405020303" pitchFamily="18" charset="0"/>
                <a:ea typeface="+mn-ea"/>
                <a:cs typeface="+mn-cs"/>
              </a:rPr>
              <a:t>Päätöskalvo</a:t>
            </a:r>
            <a:endParaRPr kumimoji="0" lang="fi-FI" sz="3300" b="0" i="0" u="none" strike="noStrike" kern="1200" cap="none" spc="0" normalizeH="0" baseline="0" noProof="0" dirty="0">
              <a:ln>
                <a:noFill/>
              </a:ln>
              <a:solidFill>
                <a:schemeClr val="tx1"/>
              </a:solidFill>
              <a:effectLst/>
              <a:uLnTx/>
              <a:uFillTx/>
              <a:latin typeface="Georgia" panose="02040502050405020303" pitchFamily="18" charset="0"/>
              <a:ea typeface="+mn-ea"/>
              <a:cs typeface="+mn-cs"/>
            </a:endParaRPr>
          </a:p>
        </p:txBody>
      </p:sp>
      <p:sp>
        <p:nvSpPr>
          <p:cNvPr id="6" name="Sitra.fi" descr="Verkkosivumme löydät osoitteesta www.sitra.fi">
            <a:extLst>
              <a:ext uri="{FF2B5EF4-FFF2-40B4-BE49-F238E27FC236}">
                <a16:creationId xmlns:a16="http://schemas.microsoft.com/office/drawing/2014/main" id="{59BB03DB-B5D5-42D5-8D26-FE1073A7338B}"/>
              </a:ext>
              <a:ext uri="{C183D7F6-B498-43B3-948B-1728B52AA6E4}">
                <adec:decorative xmlns:adec="http://schemas.microsoft.com/office/drawing/2017/decorative" val="0"/>
              </a:ext>
            </a:extLst>
          </p:cNvPr>
          <p:cNvSpPr>
            <a:spLocks/>
          </p:cNvSpPr>
          <p:nvPr/>
        </p:nvSpPr>
        <p:spPr>
          <a:xfrm>
            <a:off x="96770" y="6308730"/>
            <a:ext cx="824265" cy="443839"/>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733" b="0" i="0" u="none" strike="noStrike" kern="1200" cap="none" spc="0" normalizeH="0" baseline="0" noProof="0" err="1">
                <a:ln>
                  <a:noFill/>
                </a:ln>
                <a:solidFill>
                  <a:srgbClr val="000000"/>
                </a:solidFill>
                <a:effectLst/>
                <a:uLnTx/>
                <a:uFillTx/>
                <a:latin typeface="Georgia" panose="02040502050405020303" pitchFamily="18" charset="0"/>
                <a:ea typeface="Arial Black" charset="0"/>
                <a:cs typeface="Arial Black" charset="0"/>
                <a:hlinkClick r:id="rId3">
                  <a:extLst>
                    <a:ext uri="{A12FA001-AC4F-418D-AE19-62706E023703}">
                      <ahyp:hlinkClr xmlns:ahyp="http://schemas.microsoft.com/office/drawing/2018/hyperlinkcolor" val="tx"/>
                    </a:ext>
                  </a:extLst>
                </a:hlinkClick>
              </a:rPr>
              <a:t>sitra.fi</a:t>
            </a:r>
            <a:endParaRPr kumimoji="0" lang="en-US" sz="1733" b="0" i="0" u="none" strike="noStrike" kern="1200" cap="none" spc="0" normalizeH="0" baseline="0" noProof="0">
              <a:ln>
                <a:noFill/>
              </a:ln>
              <a:solidFill>
                <a:srgbClr val="000000"/>
              </a:solidFill>
              <a:effectLst/>
              <a:uLnTx/>
              <a:uFillTx/>
              <a:latin typeface="Georgia" panose="02040502050405020303" pitchFamily="18" charset="0"/>
              <a:ea typeface="Arial Black" charset="0"/>
              <a:cs typeface="Arial Black" charset="0"/>
            </a:endParaRPr>
          </a:p>
        </p:txBody>
      </p:sp>
      <p:grpSp>
        <p:nvGrpSpPr>
          <p:cNvPr id="14" name="Ryhmä 13" descr="Voit seurata Sitraa somekanavavissa kuten X:ssä, Facebookissa, Instagramissa, Linkedinissä ja YouTubessa. Löydät meidät some-kanavista nimellä @sitrafund">
            <a:extLst>
              <a:ext uri="{FF2B5EF4-FFF2-40B4-BE49-F238E27FC236}">
                <a16:creationId xmlns:a16="http://schemas.microsoft.com/office/drawing/2014/main" id="{F17755C6-7EED-E1B7-43E8-55DF4FE1A3FE}"/>
              </a:ext>
            </a:extLst>
          </p:cNvPr>
          <p:cNvGrpSpPr/>
          <p:nvPr/>
        </p:nvGrpSpPr>
        <p:grpSpPr>
          <a:xfrm>
            <a:off x="72803" y="7487"/>
            <a:ext cx="2229981" cy="443905"/>
            <a:chOff x="72803" y="7487"/>
            <a:chExt cx="2229981" cy="443905"/>
          </a:xfrm>
        </p:grpSpPr>
        <p:grpSp>
          <p:nvGrpSpPr>
            <p:cNvPr id="9" name="Sitran-somekanavat" descr="Voit seurata Sitraa somekanavavissa kuten X:ssä, Facebookissa, Instagramissa, Linkedinissä ja YouTubessa. Löydät meidät some-kanavista nimellä @sitrafund">
              <a:extLst>
                <a:ext uri="{FF2B5EF4-FFF2-40B4-BE49-F238E27FC236}">
                  <a16:creationId xmlns:a16="http://schemas.microsoft.com/office/drawing/2014/main" id="{1D18B13A-58CA-99F6-8AF3-00FA52684CC6}"/>
                </a:ext>
              </a:extLst>
            </p:cNvPr>
            <p:cNvGrpSpPr/>
            <p:nvPr/>
          </p:nvGrpSpPr>
          <p:grpSpPr>
            <a:xfrm>
              <a:off x="72803" y="7487"/>
              <a:ext cx="2039581" cy="443905"/>
              <a:chOff x="72803" y="7487"/>
              <a:chExt cx="2039581" cy="443905"/>
            </a:xfrm>
          </p:grpSpPr>
          <p:sp>
            <p:nvSpPr>
              <p:cNvPr id="8" name="@Sitrafund">
                <a:extLst>
                  <a:ext uri="{FF2B5EF4-FFF2-40B4-BE49-F238E27FC236}">
                    <a16:creationId xmlns:a16="http://schemas.microsoft.com/office/drawing/2014/main" id="{9F1EE541-D2D8-4592-B035-EA4187E4CA2A}"/>
                  </a:ext>
                </a:extLst>
              </p:cNvPr>
              <p:cNvSpPr/>
              <p:nvPr/>
            </p:nvSpPr>
            <p:spPr>
              <a:xfrm>
                <a:off x="72803" y="7487"/>
                <a:ext cx="1293943" cy="443905"/>
              </a:xfrm>
              <a:prstGeom prst="rect">
                <a:avLst/>
              </a:prstGeom>
            </p:spPr>
            <p:txBody>
              <a:bodyPr wrap="non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733" b="0" i="0" u="none" strike="noStrike" kern="1200" cap="none" spc="0" normalizeH="0" baseline="0" noProof="0">
                    <a:ln>
                      <a:noFill/>
                    </a:ln>
                    <a:solidFill>
                      <a:srgbClr val="000000"/>
                    </a:solidFill>
                    <a:effectLst/>
                    <a:uLnTx/>
                    <a:uFillTx/>
                    <a:latin typeface="Georgia" panose="02040502050405020303" pitchFamily="18" charset="0"/>
                    <a:ea typeface="Arial Black" charset="0"/>
                    <a:cs typeface="Arial Black" charset="0"/>
                  </a:rPr>
                  <a:t>@</a:t>
                </a:r>
                <a:r>
                  <a:rPr kumimoji="0" lang="en-US" sz="1733" b="0" i="0" u="none" strike="noStrike" kern="1200" cap="none" spc="0" normalizeH="0" baseline="0" noProof="0" err="1">
                    <a:ln>
                      <a:noFill/>
                    </a:ln>
                    <a:solidFill>
                      <a:srgbClr val="000000"/>
                    </a:solidFill>
                    <a:effectLst/>
                    <a:uLnTx/>
                    <a:uFillTx/>
                    <a:latin typeface="Georgia" panose="02040502050405020303" pitchFamily="18" charset="0"/>
                    <a:ea typeface="Arial Black" charset="0"/>
                    <a:cs typeface="Arial Black" charset="0"/>
                  </a:rPr>
                  <a:t>sitrafund</a:t>
                </a:r>
                <a:endParaRPr kumimoji="0" lang="en-US" sz="1733" b="0" i="0" u="none" strike="noStrike" kern="1200" cap="none" spc="0" normalizeH="0" baseline="0" noProof="0">
                  <a:ln>
                    <a:noFill/>
                  </a:ln>
                  <a:solidFill>
                    <a:srgbClr val="000000"/>
                  </a:solidFill>
                  <a:effectLst/>
                  <a:uLnTx/>
                  <a:uFillTx/>
                  <a:latin typeface="Georgia" panose="02040502050405020303" pitchFamily="18" charset="0"/>
                  <a:ea typeface="Arial Black" charset="0"/>
                  <a:cs typeface="Arial Black" charset="0"/>
                </a:endParaRPr>
              </a:p>
            </p:txBody>
          </p:sp>
          <p:pic>
            <p:nvPicPr>
              <p:cNvPr id="7" name="X">
                <a:hlinkClick r:id="rId4"/>
                <a:extLst>
                  <a:ext uri="{FF2B5EF4-FFF2-40B4-BE49-F238E27FC236}">
                    <a16:creationId xmlns:a16="http://schemas.microsoft.com/office/drawing/2014/main" id="{BAD5B737-494B-94EF-FB36-B07CAFB256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8119" y="199600"/>
                <a:ext cx="144470" cy="147600"/>
              </a:xfrm>
              <a:prstGeom prst="rect">
                <a:avLst/>
              </a:prstGeom>
            </p:spPr>
          </p:pic>
          <p:pic>
            <p:nvPicPr>
              <p:cNvPr id="10" name="Facebook">
                <a:hlinkClick r:id="rId6"/>
                <a:extLst>
                  <a:ext uri="{FF2B5EF4-FFF2-40B4-BE49-F238E27FC236}">
                    <a16:creationId xmlns:a16="http://schemas.microsoft.com/office/drawing/2014/main" id="{38EFD83F-C915-469F-9BC9-C6DD9736E62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28795" y="198999"/>
                <a:ext cx="148800" cy="148802"/>
              </a:xfrm>
              <a:prstGeom prst="rect">
                <a:avLst/>
              </a:prstGeom>
            </p:spPr>
          </p:pic>
          <p:pic>
            <p:nvPicPr>
              <p:cNvPr id="11" name="Instagram">
                <a:hlinkClick r:id="rId8"/>
                <a:extLst>
                  <a:ext uri="{FF2B5EF4-FFF2-40B4-BE49-F238E27FC236}">
                    <a16:creationId xmlns:a16="http://schemas.microsoft.com/office/drawing/2014/main" id="{FB922BCF-5244-4131-A8FE-B3A6D07486CE}"/>
                  </a:ext>
                </a:extLst>
              </p:cNvPr>
              <p:cNvPicPr/>
              <p:nvPr/>
            </p:nvPicPr>
            <p:blipFill>
              <a:blip r:embed="rId9">
                <a:extLst>
                  <a:ext uri="{28A0092B-C50C-407E-A947-70E740481C1C}">
                    <a14:useLocalDpi xmlns:a14="http://schemas.microsoft.com/office/drawing/2010/main"/>
                  </a:ext>
                </a:extLst>
              </a:blip>
              <a:srcRect/>
              <a:stretch>
                <a:fillRect/>
              </a:stretch>
            </p:blipFill>
            <p:spPr bwMode="auto">
              <a:xfrm>
                <a:off x="1710394" y="198999"/>
                <a:ext cx="148800" cy="148802"/>
              </a:xfrm>
              <a:prstGeom prst="rect">
                <a:avLst/>
              </a:prstGeom>
              <a:noFill/>
              <a:ln>
                <a:noFill/>
              </a:ln>
            </p:spPr>
          </p:pic>
          <p:pic>
            <p:nvPicPr>
              <p:cNvPr id="13" name="YouTube">
                <a:hlinkClick r:id="rId10"/>
                <a:extLst>
                  <a:ext uri="{FF2B5EF4-FFF2-40B4-BE49-F238E27FC236}">
                    <a16:creationId xmlns:a16="http://schemas.microsoft.com/office/drawing/2014/main" id="{AFA4B87A-683E-49DD-991C-53DA14DD801D}"/>
                  </a:ext>
                </a:extLst>
              </p:cNvPr>
              <p:cNvPicPr preferRelativeResize="0"/>
              <p:nvPr/>
            </p:nvPicPr>
            <p:blipFill>
              <a:blip r:embed="rId11">
                <a:extLst>
                  <a:ext uri="{28A0092B-C50C-407E-A947-70E740481C1C}">
                    <a14:useLocalDpi xmlns:a14="http://schemas.microsoft.com/office/drawing/2010/main"/>
                  </a:ext>
                </a:extLst>
              </a:blip>
              <a:srcRect/>
              <a:stretch>
                <a:fillRect/>
              </a:stretch>
            </p:blipFill>
            <p:spPr bwMode="auto">
              <a:xfrm>
                <a:off x="1886784" y="198999"/>
                <a:ext cx="225600" cy="148802"/>
              </a:xfrm>
              <a:prstGeom prst="rect">
                <a:avLst/>
              </a:prstGeom>
              <a:noFill/>
              <a:ln>
                <a:noFill/>
              </a:ln>
            </p:spPr>
          </p:pic>
        </p:grpSp>
        <p:pic>
          <p:nvPicPr>
            <p:cNvPr id="12" name="Kuva 15">
              <a:hlinkClick r:id="rId12"/>
              <a:extLst>
                <a:ext uri="{FF2B5EF4-FFF2-40B4-BE49-F238E27FC236}">
                  <a16:creationId xmlns:a16="http://schemas.microsoft.com/office/drawing/2014/main" id="{DB2158CF-E62F-E7C1-A29C-DAC7AFD7FF10}"/>
                </a:ext>
              </a:extLst>
            </p:cNvPr>
            <p:cNvPicPr/>
            <p:nvPr/>
          </p:nvPicPr>
          <p:blipFill>
            <a:blip r:embed="rId13">
              <a:extLst>
                <a:ext uri="{28A0092B-C50C-407E-A947-70E740481C1C}">
                  <a14:useLocalDpi xmlns:a14="http://schemas.microsoft.com/office/drawing/2010/main"/>
                </a:ext>
              </a:extLst>
            </a:blip>
            <a:srcRect/>
            <a:stretch>
              <a:fillRect/>
            </a:stretch>
          </p:blipFill>
          <p:spPr bwMode="auto">
            <a:xfrm>
              <a:off x="2139104" y="198999"/>
              <a:ext cx="163680" cy="148802"/>
            </a:xfrm>
            <a:prstGeom prst="rect">
              <a:avLst/>
            </a:prstGeom>
            <a:noFill/>
            <a:ln>
              <a:noFill/>
            </a:ln>
          </p:spPr>
        </p:pic>
      </p:grpSp>
      <p:pic>
        <p:nvPicPr>
          <p:cNvPr id="17" name="Kuva 16" descr="Kuva, joka sisältää kohteen teksti, kuu, pallo, ympyrä&#10;&#10;Kuvaus luotu automaattisesti">
            <a:extLst>
              <a:ext uri="{FF2B5EF4-FFF2-40B4-BE49-F238E27FC236}">
                <a16:creationId xmlns:a16="http://schemas.microsoft.com/office/drawing/2014/main" id="{A99997CB-4BF0-07CF-8C20-3BD675AE892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162339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Ryhmä 14">
            <a:extLst>
              <a:ext uri="{FF2B5EF4-FFF2-40B4-BE49-F238E27FC236}">
                <a16:creationId xmlns:a16="http://schemas.microsoft.com/office/drawing/2014/main" id="{329EC01E-73F4-443C-92A7-CE16C45D2474}"/>
              </a:ext>
            </a:extLst>
          </p:cNvPr>
          <p:cNvGrpSpPr/>
          <p:nvPr/>
        </p:nvGrpSpPr>
        <p:grpSpPr>
          <a:xfrm>
            <a:off x="47328" y="1277276"/>
            <a:ext cx="4381909" cy="1257301"/>
            <a:chOff x="-254053" y="2024312"/>
            <a:chExt cx="2797368" cy="942976"/>
          </a:xfrm>
        </p:grpSpPr>
        <p:sp>
          <p:nvSpPr>
            <p:cNvPr id="22" name="Suorakulmio 21">
              <a:extLst>
                <a:ext uri="{FF2B5EF4-FFF2-40B4-BE49-F238E27FC236}">
                  <a16:creationId xmlns:a16="http://schemas.microsoft.com/office/drawing/2014/main" id="{6085D1F0-79DB-4B3B-B576-26C6AEC691FF}"/>
                </a:ext>
              </a:extLst>
            </p:cNvPr>
            <p:cNvSpPr/>
            <p:nvPr/>
          </p:nvSpPr>
          <p:spPr>
            <a:xfrm>
              <a:off x="1601" y="2024312"/>
              <a:ext cx="2541714" cy="94297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i-FI"/>
            </a:p>
          </p:txBody>
        </p:sp>
        <p:sp>
          <p:nvSpPr>
            <p:cNvPr id="23" name="Tekstiruutu 22">
              <a:extLst>
                <a:ext uri="{FF2B5EF4-FFF2-40B4-BE49-F238E27FC236}">
                  <a16:creationId xmlns:a16="http://schemas.microsoft.com/office/drawing/2014/main" id="{C69C72B7-D6DF-43FC-AF47-26BBCA72FE61}"/>
                </a:ext>
              </a:extLst>
            </p:cNvPr>
            <p:cNvSpPr txBox="1"/>
            <p:nvPr/>
          </p:nvSpPr>
          <p:spPr>
            <a:xfrm>
              <a:off x="-254053" y="2024312"/>
              <a:ext cx="2541714" cy="9429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27584" tIns="227584" rIns="227584" bIns="0" numCol="1" spcCol="1270" anchor="t" anchorCtr="0">
              <a:noAutofit/>
            </a:bodyPr>
            <a:lstStyle/>
            <a:p>
              <a:pPr algn="ctr" defTabSz="1422328">
                <a:lnSpc>
                  <a:spcPct val="90000"/>
                </a:lnSpc>
                <a:spcAft>
                  <a:spcPct val="35000"/>
                </a:spcAft>
                <a:defRPr/>
              </a:pPr>
              <a:r>
                <a:rPr lang="fi-FI" sz="2800" dirty="0">
                  <a:solidFill>
                    <a:srgbClr val="000000">
                      <a:hueOff val="0"/>
                      <a:satOff val="0"/>
                      <a:lumOff val="0"/>
                      <a:alphaOff val="0"/>
                    </a:srgbClr>
                  </a:solidFill>
                  <a:latin typeface="Arial Black"/>
                </a:rPr>
                <a:t>Tulevaisuuteen</a:t>
              </a:r>
              <a:r>
                <a:rPr lang="fi-FI" sz="2800" b="1" dirty="0">
                  <a:solidFill>
                    <a:srgbClr val="000000">
                      <a:hueOff val="0"/>
                      <a:satOff val="0"/>
                      <a:lumOff val="0"/>
                      <a:alphaOff val="0"/>
                    </a:srgbClr>
                  </a:solidFill>
                  <a:latin typeface="Arial Black"/>
                </a:rPr>
                <a:t> varautuminen</a:t>
              </a:r>
              <a:endParaRPr lang="en-FI" sz="2800" b="1" dirty="0">
                <a:solidFill>
                  <a:srgbClr val="000000">
                    <a:hueOff val="0"/>
                    <a:satOff val="0"/>
                    <a:lumOff val="0"/>
                    <a:alphaOff val="0"/>
                  </a:srgbClr>
                </a:solidFill>
                <a:latin typeface="Arial Black"/>
              </a:endParaRPr>
            </a:p>
          </p:txBody>
        </p:sp>
      </p:grpSp>
      <p:grpSp>
        <p:nvGrpSpPr>
          <p:cNvPr id="16" name="Ryhmä 15">
            <a:extLst>
              <a:ext uri="{FF2B5EF4-FFF2-40B4-BE49-F238E27FC236}">
                <a16:creationId xmlns:a16="http://schemas.microsoft.com/office/drawing/2014/main" id="{81B24D69-BF72-430F-A198-B2EF6513C0B8}"/>
              </a:ext>
            </a:extLst>
          </p:cNvPr>
          <p:cNvGrpSpPr/>
          <p:nvPr/>
        </p:nvGrpSpPr>
        <p:grpSpPr>
          <a:xfrm>
            <a:off x="4175789" y="1277276"/>
            <a:ext cx="3981441" cy="1257301"/>
            <a:chOff x="2797594" y="2024312"/>
            <a:chExt cx="2541714" cy="942976"/>
          </a:xfrm>
        </p:grpSpPr>
        <p:sp>
          <p:nvSpPr>
            <p:cNvPr id="20" name="Suorakulmio 19">
              <a:extLst>
                <a:ext uri="{FF2B5EF4-FFF2-40B4-BE49-F238E27FC236}">
                  <a16:creationId xmlns:a16="http://schemas.microsoft.com/office/drawing/2014/main" id="{2E9DD5FC-1160-4957-974A-99529FB08C4C}"/>
                </a:ext>
              </a:extLst>
            </p:cNvPr>
            <p:cNvSpPr/>
            <p:nvPr/>
          </p:nvSpPr>
          <p:spPr>
            <a:xfrm>
              <a:off x="2797594" y="2024312"/>
              <a:ext cx="2541714" cy="94297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i-FI"/>
            </a:p>
          </p:txBody>
        </p:sp>
        <p:sp>
          <p:nvSpPr>
            <p:cNvPr id="21" name="Tekstiruutu 20">
              <a:extLst>
                <a:ext uri="{FF2B5EF4-FFF2-40B4-BE49-F238E27FC236}">
                  <a16:creationId xmlns:a16="http://schemas.microsoft.com/office/drawing/2014/main" id="{25EFCEF7-A922-4513-9B1B-1A5A2DCDD3C2}"/>
                </a:ext>
              </a:extLst>
            </p:cNvPr>
            <p:cNvSpPr txBox="1"/>
            <p:nvPr/>
          </p:nvSpPr>
          <p:spPr>
            <a:xfrm>
              <a:off x="2797594" y="2024312"/>
              <a:ext cx="2541714" cy="9429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27584" tIns="227584" rIns="227584" bIns="0" numCol="1" spcCol="1270" anchor="t" anchorCtr="0">
              <a:noAutofit/>
            </a:bodyPr>
            <a:lstStyle/>
            <a:p>
              <a:pPr algn="ctr" defTabSz="1422328">
                <a:lnSpc>
                  <a:spcPct val="90000"/>
                </a:lnSpc>
                <a:spcAft>
                  <a:spcPct val="35000"/>
                </a:spcAft>
                <a:defRPr/>
              </a:pPr>
              <a:r>
                <a:rPr lang="fi-FI" sz="2800" dirty="0">
                  <a:solidFill>
                    <a:srgbClr val="000000">
                      <a:hueOff val="0"/>
                      <a:satOff val="0"/>
                      <a:lumOff val="0"/>
                      <a:alphaOff val="0"/>
                    </a:srgbClr>
                  </a:solidFill>
                  <a:latin typeface="Arial Black"/>
                </a:rPr>
                <a:t>Tulevaisuuden </a:t>
              </a:r>
              <a:r>
                <a:rPr lang="fi-FI" sz="2800" b="1" dirty="0">
                  <a:solidFill>
                    <a:srgbClr val="000000">
                      <a:hueOff val="0"/>
                      <a:satOff val="0"/>
                      <a:lumOff val="0"/>
                      <a:alphaOff val="0"/>
                    </a:srgbClr>
                  </a:solidFill>
                  <a:latin typeface="Arial Black"/>
                </a:rPr>
                <a:t>suunnittelu</a:t>
              </a:r>
              <a:endParaRPr lang="en-FI" sz="2800" b="1" dirty="0">
                <a:solidFill>
                  <a:srgbClr val="000000">
                    <a:hueOff val="0"/>
                    <a:satOff val="0"/>
                    <a:lumOff val="0"/>
                    <a:alphaOff val="0"/>
                  </a:srgbClr>
                </a:solidFill>
                <a:latin typeface="Arial Black"/>
              </a:endParaRPr>
            </a:p>
          </p:txBody>
        </p:sp>
      </p:grpSp>
      <p:grpSp>
        <p:nvGrpSpPr>
          <p:cNvPr id="17" name="Ryhmä 16">
            <a:extLst>
              <a:ext uri="{FF2B5EF4-FFF2-40B4-BE49-F238E27FC236}">
                <a16:creationId xmlns:a16="http://schemas.microsoft.com/office/drawing/2014/main" id="{D3D3AF26-0D2D-4BED-95B5-3467279E51BF}"/>
              </a:ext>
            </a:extLst>
          </p:cNvPr>
          <p:cNvGrpSpPr/>
          <p:nvPr/>
        </p:nvGrpSpPr>
        <p:grpSpPr>
          <a:xfrm>
            <a:off x="7903782" y="1277276"/>
            <a:ext cx="4240895" cy="1257301"/>
            <a:chOff x="5593587" y="2024312"/>
            <a:chExt cx="2707346" cy="942976"/>
          </a:xfrm>
        </p:grpSpPr>
        <p:sp>
          <p:nvSpPr>
            <p:cNvPr id="18" name="Suorakulmio 17">
              <a:extLst>
                <a:ext uri="{FF2B5EF4-FFF2-40B4-BE49-F238E27FC236}">
                  <a16:creationId xmlns:a16="http://schemas.microsoft.com/office/drawing/2014/main" id="{DED38D97-9B0F-409C-8AF3-B7397CE38669}"/>
                </a:ext>
              </a:extLst>
            </p:cNvPr>
            <p:cNvSpPr/>
            <p:nvPr/>
          </p:nvSpPr>
          <p:spPr>
            <a:xfrm>
              <a:off x="5593587" y="2024312"/>
              <a:ext cx="2541714" cy="94297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i-FI"/>
            </a:p>
          </p:txBody>
        </p:sp>
        <p:sp>
          <p:nvSpPr>
            <p:cNvPr id="19" name="Tekstiruutu 18">
              <a:extLst>
                <a:ext uri="{FF2B5EF4-FFF2-40B4-BE49-F238E27FC236}">
                  <a16:creationId xmlns:a16="http://schemas.microsoft.com/office/drawing/2014/main" id="{1143838D-A4AA-4AA6-84E0-A20B01F49503}"/>
                </a:ext>
              </a:extLst>
            </p:cNvPr>
            <p:cNvSpPr txBox="1"/>
            <p:nvPr/>
          </p:nvSpPr>
          <p:spPr>
            <a:xfrm>
              <a:off x="5759219" y="2024312"/>
              <a:ext cx="2541714" cy="9429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27584" tIns="227584" rIns="227584" bIns="0" numCol="1" spcCol="1270" anchor="t" anchorCtr="0">
              <a:noAutofit/>
            </a:bodyPr>
            <a:lstStyle/>
            <a:p>
              <a:pPr algn="ctr" defTabSz="1422328">
                <a:lnSpc>
                  <a:spcPct val="90000"/>
                </a:lnSpc>
                <a:spcAft>
                  <a:spcPct val="35000"/>
                </a:spcAft>
                <a:defRPr/>
              </a:pPr>
              <a:r>
                <a:rPr lang="fi-FI" sz="2800" dirty="0">
                  <a:solidFill>
                    <a:srgbClr val="000000">
                      <a:hueOff val="0"/>
                      <a:satOff val="0"/>
                      <a:lumOff val="0"/>
                      <a:alphaOff val="0"/>
                    </a:srgbClr>
                  </a:solidFill>
                  <a:latin typeface="Arial Black"/>
                </a:rPr>
                <a:t>Tulevaisuuksien</a:t>
              </a:r>
              <a:r>
                <a:rPr lang="fi-FI" sz="2800" b="1" dirty="0">
                  <a:solidFill>
                    <a:srgbClr val="000000">
                      <a:hueOff val="0"/>
                      <a:satOff val="0"/>
                      <a:lumOff val="0"/>
                      <a:alphaOff val="0"/>
                    </a:srgbClr>
                  </a:solidFill>
                  <a:latin typeface="Arial Black"/>
                </a:rPr>
                <a:t> avartaminen</a:t>
              </a:r>
              <a:endParaRPr lang="en-FI" sz="2800" b="1" dirty="0">
                <a:solidFill>
                  <a:srgbClr val="000000">
                    <a:hueOff val="0"/>
                    <a:satOff val="0"/>
                    <a:lumOff val="0"/>
                    <a:alphaOff val="0"/>
                  </a:srgbClr>
                </a:solidFill>
                <a:latin typeface="Arial Black"/>
              </a:endParaRPr>
            </a:p>
          </p:txBody>
        </p:sp>
      </p:grpSp>
      <p:grpSp>
        <p:nvGrpSpPr>
          <p:cNvPr id="9" name="Ryhmä 8">
            <a:extLst>
              <a:ext uri="{FF2B5EF4-FFF2-40B4-BE49-F238E27FC236}">
                <a16:creationId xmlns:a16="http://schemas.microsoft.com/office/drawing/2014/main" id="{C7E6E690-4DE3-43B2-ADDD-4DFC6B85712C}"/>
              </a:ext>
            </a:extLst>
          </p:cNvPr>
          <p:cNvGrpSpPr/>
          <p:nvPr/>
        </p:nvGrpSpPr>
        <p:grpSpPr>
          <a:xfrm>
            <a:off x="0" y="2538609"/>
            <a:ext cx="12192000" cy="2120624"/>
            <a:chOff x="-148175" y="2186543"/>
            <a:chExt cx="9400695" cy="1764000"/>
          </a:xfrm>
        </p:grpSpPr>
        <p:pic>
          <p:nvPicPr>
            <p:cNvPr id="12" name="Picture 6" descr="https://media.sitra.fi/2018/04/23200231/tulevaisuudentekijantoolboxtulevaisuusnormalisointi.jpg">
              <a:extLst>
                <a:ext uri="{FF2B5EF4-FFF2-40B4-BE49-F238E27FC236}">
                  <a16:creationId xmlns:a16="http://schemas.microsoft.com/office/drawing/2014/main" id="{08FC8B32-518E-4D71-9DF0-8C49B5F357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6521" y="2186543"/>
              <a:ext cx="3135999" cy="1764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media.sitra.fi/2018/04/06162944/tulevaisuuksien-tekeminen-0180427-1051-am.png">
              <a:extLst>
                <a:ext uri="{FF2B5EF4-FFF2-40B4-BE49-F238E27FC236}">
                  <a16:creationId xmlns:a16="http://schemas.microsoft.com/office/drawing/2014/main" id="{B40365F0-6A6C-4A5E-A297-31FC8CA9CC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7824" y="2186543"/>
              <a:ext cx="3136000" cy="1764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media.sitra.fi/2018/04/12145334/tulevaisuudentekijantoolboxtarkastelualoittasta.jpg">
              <a:extLst>
                <a:ext uri="{FF2B5EF4-FFF2-40B4-BE49-F238E27FC236}">
                  <a16:creationId xmlns:a16="http://schemas.microsoft.com/office/drawing/2014/main" id="{DD38DE92-56E8-4E64-8D0A-38105982AA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175" y="2186543"/>
              <a:ext cx="3135999" cy="176400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Suorakulmio 4">
            <a:extLst>
              <a:ext uri="{FF2B5EF4-FFF2-40B4-BE49-F238E27FC236}">
                <a16:creationId xmlns:a16="http://schemas.microsoft.com/office/drawing/2014/main" id="{85CBEEA7-5E43-4FCA-A268-EB02B1AA3187}"/>
              </a:ext>
            </a:extLst>
          </p:cNvPr>
          <p:cNvSpPr/>
          <p:nvPr/>
        </p:nvSpPr>
        <p:spPr>
          <a:xfrm>
            <a:off x="233579" y="4967494"/>
            <a:ext cx="3600000" cy="861775"/>
          </a:xfrm>
          <a:prstGeom prst="rect">
            <a:avLst/>
          </a:prstGeom>
        </p:spPr>
        <p:txBody>
          <a:bodyPr wrap="square">
            <a:noAutofit/>
          </a:bodyPr>
          <a:lstStyle/>
          <a:p>
            <a:pPr algn="ctr" defTabSz="914377">
              <a:defRPr/>
            </a:pPr>
            <a:r>
              <a:rPr lang="fi-FI" sz="2400" dirty="0">
                <a:solidFill>
                  <a:srgbClr val="000000"/>
                </a:solidFill>
                <a:latin typeface="Georgia"/>
              </a:rPr>
              <a:t>Mikä muuttuu?</a:t>
            </a:r>
          </a:p>
          <a:p>
            <a:pPr algn="ctr" defTabSz="914377">
              <a:defRPr/>
            </a:pPr>
            <a:r>
              <a:rPr lang="fi-FI" sz="2400" dirty="0">
                <a:solidFill>
                  <a:srgbClr val="000000"/>
                </a:solidFill>
                <a:latin typeface="Georgia"/>
              </a:rPr>
              <a:t>Mikä on epävarmaa?</a:t>
            </a:r>
            <a:endParaRPr lang="en-FI" sz="2400" dirty="0">
              <a:solidFill>
                <a:srgbClr val="000000"/>
              </a:solidFill>
              <a:latin typeface="Georgia"/>
            </a:endParaRPr>
          </a:p>
        </p:txBody>
      </p:sp>
      <p:sp>
        <p:nvSpPr>
          <p:cNvPr id="6" name="Suorakulmio 5">
            <a:extLst>
              <a:ext uri="{FF2B5EF4-FFF2-40B4-BE49-F238E27FC236}">
                <a16:creationId xmlns:a16="http://schemas.microsoft.com/office/drawing/2014/main" id="{F52C7EA6-0A00-49CE-8ED9-03310F922398}"/>
              </a:ext>
            </a:extLst>
          </p:cNvPr>
          <p:cNvSpPr/>
          <p:nvPr/>
        </p:nvSpPr>
        <p:spPr>
          <a:xfrm>
            <a:off x="4303780" y="4967494"/>
            <a:ext cx="3600000" cy="861775"/>
          </a:xfrm>
          <a:prstGeom prst="rect">
            <a:avLst/>
          </a:prstGeom>
        </p:spPr>
        <p:txBody>
          <a:bodyPr wrap="square">
            <a:noAutofit/>
          </a:bodyPr>
          <a:lstStyle/>
          <a:p>
            <a:pPr algn="ctr" defTabSz="914377">
              <a:defRPr/>
            </a:pPr>
            <a:r>
              <a:rPr lang="fi-FI" sz="2400" dirty="0">
                <a:solidFill>
                  <a:srgbClr val="000000"/>
                </a:solidFill>
                <a:latin typeface="Georgia"/>
              </a:rPr>
              <a:t>Mihin voi ja kannattaa vaikuttaa?</a:t>
            </a:r>
          </a:p>
          <a:p>
            <a:pPr algn="ctr" defTabSz="914377">
              <a:defRPr/>
            </a:pPr>
            <a:r>
              <a:rPr lang="fi-FI" sz="2400" dirty="0">
                <a:solidFill>
                  <a:srgbClr val="000000"/>
                </a:solidFill>
                <a:latin typeface="Georgia"/>
              </a:rPr>
              <a:t>Mikä on toivottavaa ja kenen kannalta?</a:t>
            </a:r>
            <a:endParaRPr lang="en-FI" sz="2400" dirty="0">
              <a:solidFill>
                <a:srgbClr val="000000"/>
              </a:solidFill>
              <a:latin typeface="Georgia"/>
            </a:endParaRPr>
          </a:p>
        </p:txBody>
      </p:sp>
      <p:sp>
        <p:nvSpPr>
          <p:cNvPr id="7" name="Suorakulmio 6">
            <a:extLst>
              <a:ext uri="{FF2B5EF4-FFF2-40B4-BE49-F238E27FC236}">
                <a16:creationId xmlns:a16="http://schemas.microsoft.com/office/drawing/2014/main" id="{A8AE7AF1-C3FD-4215-AFCE-27B9A6B4A014}"/>
              </a:ext>
            </a:extLst>
          </p:cNvPr>
          <p:cNvSpPr/>
          <p:nvPr/>
        </p:nvSpPr>
        <p:spPr>
          <a:xfrm>
            <a:off x="8353953" y="4967494"/>
            <a:ext cx="3600000" cy="861775"/>
          </a:xfrm>
          <a:prstGeom prst="rect">
            <a:avLst/>
          </a:prstGeom>
        </p:spPr>
        <p:txBody>
          <a:bodyPr wrap="square">
            <a:noAutofit/>
          </a:bodyPr>
          <a:lstStyle/>
          <a:p>
            <a:pPr algn="ctr" defTabSz="914377">
              <a:defRPr/>
            </a:pPr>
            <a:r>
              <a:rPr lang="fi-FI" sz="2400" dirty="0">
                <a:solidFill>
                  <a:srgbClr val="000000"/>
                </a:solidFill>
                <a:latin typeface="Georgia"/>
              </a:rPr>
              <a:t>Mitä ei kyseenalaisteta?</a:t>
            </a:r>
          </a:p>
          <a:p>
            <a:pPr algn="ctr" defTabSz="914377">
              <a:defRPr/>
            </a:pPr>
            <a:r>
              <a:rPr lang="fi-FI" sz="2400" dirty="0">
                <a:solidFill>
                  <a:srgbClr val="000000"/>
                </a:solidFill>
                <a:latin typeface="Georgia"/>
              </a:rPr>
              <a:t>Millaisia oletuksia tehdään?</a:t>
            </a:r>
            <a:endParaRPr lang="en-FI" sz="2400" dirty="0">
              <a:solidFill>
                <a:srgbClr val="000000"/>
              </a:solidFill>
              <a:latin typeface="Georgia"/>
            </a:endParaRPr>
          </a:p>
        </p:txBody>
      </p:sp>
      <p:sp>
        <p:nvSpPr>
          <p:cNvPr id="2" name="Otsikko 1">
            <a:extLst>
              <a:ext uri="{FF2B5EF4-FFF2-40B4-BE49-F238E27FC236}">
                <a16:creationId xmlns:a16="http://schemas.microsoft.com/office/drawing/2014/main" id="{A8F55D8C-CF86-48F5-8B79-9F6AB0A1EB00}"/>
              </a:ext>
            </a:extLst>
          </p:cNvPr>
          <p:cNvSpPr>
            <a:spLocks noGrp="1"/>
          </p:cNvSpPr>
          <p:nvPr>
            <p:ph type="title"/>
          </p:nvPr>
        </p:nvSpPr>
        <p:spPr/>
        <p:txBody>
          <a:bodyPr/>
          <a:lstStyle/>
          <a:p>
            <a:r>
              <a:rPr lang="fi-FI" dirty="0"/>
              <a:t>Kolme lähestymistapaa tulevaisuuksiin</a:t>
            </a:r>
            <a:endParaRPr lang="en-FI" dirty="0"/>
          </a:p>
        </p:txBody>
      </p:sp>
      <p:sp>
        <p:nvSpPr>
          <p:cNvPr id="24" name="Tekstin paikkamerkki 5">
            <a:extLst>
              <a:ext uri="{FF2B5EF4-FFF2-40B4-BE49-F238E27FC236}">
                <a16:creationId xmlns:a16="http://schemas.microsoft.com/office/drawing/2014/main" id="{97A1C405-FEED-47E6-BBB5-BB1FC65D4171}"/>
              </a:ext>
            </a:extLst>
          </p:cNvPr>
          <p:cNvSpPr txBox="1">
            <a:spLocks/>
          </p:cNvSpPr>
          <p:nvPr/>
        </p:nvSpPr>
        <p:spPr>
          <a:xfrm>
            <a:off x="418777" y="6266576"/>
            <a:ext cx="10753195" cy="330445"/>
          </a:xfrm>
          <a:prstGeom prst="rect">
            <a:avLst/>
          </a:prstGeom>
        </p:spPr>
        <p:txBody>
          <a:bodyPr/>
          <a:lstStyle>
            <a:lvl1pPr marL="179388" indent="-179388" algn="l" defTabSz="457200" rtl="0" eaLnBrk="1" latinLnBrk="0" hangingPunct="1">
              <a:spcBef>
                <a:spcPct val="20000"/>
              </a:spcBef>
              <a:buFont typeface="Lucida Grande"/>
              <a:buChar char="-"/>
              <a:defRPr sz="1600" b="0" i="0" kern="1200">
                <a:solidFill>
                  <a:schemeClr val="tx1"/>
                </a:solidFill>
                <a:latin typeface="+mn-lt"/>
                <a:ea typeface="+mn-ea"/>
                <a:cs typeface="Georgia"/>
              </a:defRPr>
            </a:lvl1pPr>
            <a:lvl2pPr marL="357188" indent="-177800" algn="l" defTabSz="457200" rtl="0" eaLnBrk="1" latinLnBrk="0" hangingPunct="1">
              <a:spcBef>
                <a:spcPct val="20000"/>
              </a:spcBef>
              <a:buFont typeface="Georgia" panose="02040502050405020303" pitchFamily="18" charset="0"/>
              <a:buChar char="–"/>
              <a:defRPr sz="1400" b="0" i="0" kern="1200">
                <a:solidFill>
                  <a:schemeClr val="tx1"/>
                </a:solidFill>
                <a:latin typeface="+mn-lt"/>
                <a:ea typeface="+mn-ea"/>
                <a:cs typeface="Georgia"/>
              </a:defRPr>
            </a:lvl2pPr>
            <a:lvl3pPr marL="536575" indent="-171450" algn="l" defTabSz="457200" rtl="0" eaLnBrk="1" latinLnBrk="0" hangingPunct="1">
              <a:spcBef>
                <a:spcPct val="20000"/>
              </a:spcBef>
              <a:buFont typeface="Georgia" panose="02040502050405020303" pitchFamily="18" charset="0"/>
              <a:buChar char="–"/>
              <a:defRPr sz="1200" b="0" i="0" kern="1200">
                <a:solidFill>
                  <a:schemeClr val="tx1"/>
                </a:solidFill>
                <a:latin typeface="+mn-lt"/>
                <a:ea typeface="+mn-ea"/>
                <a:cs typeface="Georgia"/>
              </a:defRPr>
            </a:lvl3pPr>
            <a:lvl4pPr marL="720725" indent="-171450" algn="l" defTabSz="457200" rtl="0" eaLnBrk="1" latinLnBrk="0" hangingPunct="1">
              <a:spcBef>
                <a:spcPct val="20000"/>
              </a:spcBef>
              <a:buFont typeface="Georgia" panose="02040502050405020303" pitchFamily="18" charset="0"/>
              <a:buChar char="–"/>
              <a:defRPr sz="1200" b="0" i="0" kern="1200">
                <a:solidFill>
                  <a:schemeClr val="tx1"/>
                </a:solidFill>
                <a:latin typeface="+mn-lt"/>
                <a:ea typeface="+mn-ea"/>
                <a:cs typeface="Georgia"/>
              </a:defRPr>
            </a:lvl4pPr>
            <a:lvl5pPr marL="1828800" indent="0" algn="ctr" defTabSz="457200" rtl="0" eaLnBrk="1" latinLnBrk="0" hangingPunct="1">
              <a:spcBef>
                <a:spcPct val="20000"/>
              </a:spcBef>
              <a:buFont typeface="Arial"/>
              <a:buNone/>
              <a:defRPr sz="14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70">
              <a:buNone/>
            </a:pPr>
            <a:r>
              <a:rPr lang="fi-FI" sz="1800" dirty="0">
                <a:solidFill>
                  <a:srgbClr val="000000">
                    <a:hueOff val="0"/>
                    <a:satOff val="0"/>
                    <a:lumOff val="0"/>
                    <a:alphaOff val="0"/>
                  </a:srgbClr>
                </a:solidFill>
              </a:rPr>
              <a:t>(mukaillen </a:t>
            </a:r>
            <a:r>
              <a:rPr lang="fi-FI" sz="1800" dirty="0">
                <a:solidFill>
                  <a:srgbClr val="000000"/>
                </a:solidFill>
                <a:latin typeface="Georgia"/>
                <a:hlinkClick r:id="rId6"/>
              </a:rPr>
              <a:t>Miller 2018</a:t>
            </a:r>
            <a:r>
              <a:rPr lang="fi-FI" sz="1800" dirty="0">
                <a:solidFill>
                  <a:srgbClr val="000000"/>
                </a:solidFill>
                <a:latin typeface="Georgia"/>
              </a:rPr>
              <a:t>)</a:t>
            </a:r>
            <a:endParaRPr lang="en-FI" sz="1800" dirty="0">
              <a:solidFill>
                <a:srgbClr val="000000"/>
              </a:solidFill>
              <a:latin typeface="Georgia"/>
            </a:endParaRPr>
          </a:p>
        </p:txBody>
      </p:sp>
    </p:spTree>
    <p:extLst>
      <p:ext uri="{BB962C8B-B14F-4D97-AF65-F5344CB8AC3E}">
        <p14:creationId xmlns:p14="http://schemas.microsoft.com/office/powerpoint/2010/main" val="2083610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03BB9-8157-674A-A119-5BC26A51E2F6}"/>
              </a:ext>
            </a:extLst>
          </p:cNvPr>
          <p:cNvSpPr>
            <a:spLocks noGrp="1"/>
          </p:cNvSpPr>
          <p:nvPr>
            <p:ph type="title"/>
          </p:nvPr>
        </p:nvSpPr>
        <p:spPr/>
        <p:txBody>
          <a:bodyPr/>
          <a:lstStyle/>
          <a:p>
            <a:r>
              <a:rPr lang="fi-FI" sz="4400"/>
              <a:t>Tulevaisuustiedon luonteesta</a:t>
            </a:r>
          </a:p>
        </p:txBody>
      </p:sp>
      <p:sp>
        <p:nvSpPr>
          <p:cNvPr id="3" name="Text Placeholder 2">
            <a:extLst>
              <a:ext uri="{FF2B5EF4-FFF2-40B4-BE49-F238E27FC236}">
                <a16:creationId xmlns:a16="http://schemas.microsoft.com/office/drawing/2014/main" id="{6C155CBC-5E12-B042-876C-BC98065E207E}"/>
              </a:ext>
            </a:extLst>
          </p:cNvPr>
          <p:cNvSpPr>
            <a:spLocks noGrp="1"/>
          </p:cNvSpPr>
          <p:nvPr>
            <p:ph type="body" sz="quarter" idx="13"/>
          </p:nvPr>
        </p:nvSpPr>
        <p:spPr>
          <a:xfrm>
            <a:off x="1161812" y="2993624"/>
            <a:ext cx="6107667" cy="1396531"/>
          </a:xfrm>
        </p:spPr>
        <p:txBody>
          <a:bodyPr anchor="t"/>
          <a:lstStyle/>
          <a:p>
            <a:r>
              <a:rPr lang="fi-FI" sz="2400" b="1" dirty="0"/>
              <a:t>Tulevaisuustieto on näkemyksellistä</a:t>
            </a:r>
          </a:p>
          <a:p>
            <a:r>
              <a:rPr lang="fi-FI" sz="2400" dirty="0"/>
              <a:t>Jokainen tulevaisuusnäkemys on väistämättä esittäjiensä ajattelun tuotos ja täten näkökulmiltaan rajoittunut </a:t>
            </a:r>
          </a:p>
        </p:txBody>
      </p:sp>
      <p:pic>
        <p:nvPicPr>
          <p:cNvPr id="14" name="Kuva 13">
            <a:extLst>
              <a:ext uri="{FF2B5EF4-FFF2-40B4-BE49-F238E27FC236}">
                <a16:creationId xmlns:a16="http://schemas.microsoft.com/office/drawing/2014/main" id="{E24FCF9C-BD75-AD36-D79D-7E077532C61D}"/>
              </a:ext>
            </a:extLst>
          </p:cNvPr>
          <p:cNvPicPr>
            <a:picLocks noChangeAspect="1"/>
          </p:cNvPicPr>
          <p:nvPr/>
        </p:nvPicPr>
        <p:blipFill>
          <a:blip r:embed="rId3"/>
          <a:stretch>
            <a:fillRect/>
          </a:stretch>
        </p:blipFill>
        <p:spPr>
          <a:xfrm>
            <a:off x="7627037" y="0"/>
            <a:ext cx="5148649" cy="6858000"/>
          </a:xfrm>
          <a:prstGeom prst="rect">
            <a:avLst/>
          </a:prstGeom>
        </p:spPr>
      </p:pic>
    </p:spTree>
    <p:extLst>
      <p:ext uri="{BB962C8B-B14F-4D97-AF65-F5344CB8AC3E}">
        <p14:creationId xmlns:p14="http://schemas.microsoft.com/office/powerpoint/2010/main" val="3124247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3" descr="A picture containing text, businesscard&#10;&#10;Description automatically generated">
            <a:extLst>
              <a:ext uri="{FF2B5EF4-FFF2-40B4-BE49-F238E27FC236}">
                <a16:creationId xmlns:a16="http://schemas.microsoft.com/office/drawing/2014/main" id="{3002992E-C8E6-D436-975A-A3CA68B25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891" y="0"/>
            <a:ext cx="5707465" cy="9645277"/>
          </a:xfrm>
          <a:prstGeom prst="rect">
            <a:avLst/>
          </a:prstGeom>
        </p:spPr>
      </p:pic>
      <p:pic>
        <p:nvPicPr>
          <p:cNvPr id="6" name="Kuva 5" descr="Kuva, joka sisältää kohteen henkilö, Ihmisen kasvot, vaate, Tanssi&#10;&#10;Kuvaus luotu automaattisesti">
            <a:extLst>
              <a:ext uri="{FF2B5EF4-FFF2-40B4-BE49-F238E27FC236}">
                <a16:creationId xmlns:a16="http://schemas.microsoft.com/office/drawing/2014/main" id="{AAA9012F-D1FB-FC15-6938-A63E63975E56}"/>
              </a:ext>
            </a:extLst>
          </p:cNvPr>
          <p:cNvPicPr>
            <a:picLocks noChangeAspect="1"/>
          </p:cNvPicPr>
          <p:nvPr/>
        </p:nvPicPr>
        <p:blipFill rotWithShape="1">
          <a:blip r:embed="rId4">
            <a:extLst>
              <a:ext uri="{28A0092B-C50C-407E-A947-70E740481C1C}">
                <a14:useLocalDpi xmlns:a14="http://schemas.microsoft.com/office/drawing/2010/main" val="0"/>
              </a:ext>
            </a:extLst>
          </a:blip>
          <a:srcRect b="68351"/>
          <a:stretch/>
        </p:blipFill>
        <p:spPr>
          <a:xfrm flipH="1">
            <a:off x="3378919" y="3429000"/>
            <a:ext cx="7827969" cy="3429000"/>
          </a:xfrm>
          <a:prstGeom prst="rect">
            <a:avLst/>
          </a:prstGeom>
          <a:noFill/>
        </p:spPr>
      </p:pic>
      <p:sp>
        <p:nvSpPr>
          <p:cNvPr id="8" name="Tekstiruutu 7">
            <a:extLst>
              <a:ext uri="{FF2B5EF4-FFF2-40B4-BE49-F238E27FC236}">
                <a16:creationId xmlns:a16="http://schemas.microsoft.com/office/drawing/2014/main" id="{F2C112D3-20B2-ED0E-5AE2-90E28F25F200}"/>
              </a:ext>
            </a:extLst>
          </p:cNvPr>
          <p:cNvSpPr txBox="1"/>
          <p:nvPr/>
        </p:nvSpPr>
        <p:spPr>
          <a:xfrm>
            <a:off x="6181645" y="3738287"/>
            <a:ext cx="2599662" cy="246221"/>
          </a:xfrm>
          <a:prstGeom prst="rect">
            <a:avLst/>
          </a:prstGeom>
          <a:noFill/>
        </p:spPr>
        <p:txBody>
          <a:bodyPr wrap="square" lIns="0" tIns="0" rIns="0" bIns="0" rtlCol="0">
            <a:spAutoFit/>
          </a:bodyPr>
          <a:lstStyle/>
          <a:p>
            <a:r>
              <a:rPr lang="en-US" sz="1600" dirty="0" err="1">
                <a:latin typeface="+mn-lt"/>
              </a:rPr>
              <a:t>Tää</a:t>
            </a:r>
            <a:r>
              <a:rPr lang="en-US" sz="1600" dirty="0">
                <a:latin typeface="+mn-lt"/>
              </a:rPr>
              <a:t> </a:t>
            </a:r>
            <a:r>
              <a:rPr lang="en-US" sz="1600" dirty="0" err="1">
                <a:latin typeface="+mn-lt"/>
              </a:rPr>
              <a:t>ois</a:t>
            </a:r>
            <a:r>
              <a:rPr lang="en-US" sz="1600" dirty="0">
                <a:latin typeface="+mn-lt"/>
              </a:rPr>
              <a:t> </a:t>
            </a:r>
            <a:r>
              <a:rPr lang="en-US" sz="1600" dirty="0" err="1">
                <a:latin typeface="+mn-lt"/>
              </a:rPr>
              <a:t>hyvä</a:t>
            </a:r>
            <a:r>
              <a:rPr lang="en-US" sz="1600" dirty="0">
                <a:latin typeface="+mn-lt"/>
              </a:rPr>
              <a:t> </a:t>
            </a:r>
            <a:r>
              <a:rPr lang="en-US" sz="1600" dirty="0" err="1">
                <a:latin typeface="+mn-lt"/>
              </a:rPr>
              <a:t>suunta</a:t>
            </a:r>
            <a:r>
              <a:rPr lang="en-US" sz="1600" dirty="0">
                <a:latin typeface="+mn-lt"/>
              </a:rPr>
              <a:t>!</a:t>
            </a:r>
            <a:endParaRPr lang="fi-FI" sz="1600" b="0" i="0" dirty="0">
              <a:latin typeface="+mn-lt"/>
            </a:endParaRPr>
          </a:p>
        </p:txBody>
      </p:sp>
      <p:cxnSp>
        <p:nvCxnSpPr>
          <p:cNvPr id="10" name="Suora yhdysviiva 9">
            <a:extLst>
              <a:ext uri="{FF2B5EF4-FFF2-40B4-BE49-F238E27FC236}">
                <a16:creationId xmlns:a16="http://schemas.microsoft.com/office/drawing/2014/main" id="{83191F66-8AC0-F5F7-3DF6-6CB3E87CDD41}"/>
              </a:ext>
            </a:extLst>
          </p:cNvPr>
          <p:cNvCxnSpPr>
            <a:cxnSpLocks/>
          </p:cNvCxnSpPr>
          <p:nvPr/>
        </p:nvCxnSpPr>
        <p:spPr>
          <a:xfrm flipH="1" flipV="1">
            <a:off x="7934632" y="4375355"/>
            <a:ext cx="485945" cy="52111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 name="Kuva 1">
            <a:extLst>
              <a:ext uri="{FF2B5EF4-FFF2-40B4-BE49-F238E27FC236}">
                <a16:creationId xmlns:a16="http://schemas.microsoft.com/office/drawing/2014/main" id="{8261416F-83A6-E3AF-FB42-12AC706513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0859" y="1776752"/>
            <a:ext cx="835525" cy="523897"/>
          </a:xfrm>
          <a:prstGeom prst="rect">
            <a:avLst/>
          </a:prstGeom>
        </p:spPr>
      </p:pic>
      <p:sp>
        <p:nvSpPr>
          <p:cNvPr id="3" name="Tekstiruutu 2">
            <a:extLst>
              <a:ext uri="{FF2B5EF4-FFF2-40B4-BE49-F238E27FC236}">
                <a16:creationId xmlns:a16="http://schemas.microsoft.com/office/drawing/2014/main" id="{F70A20A4-0BFE-A758-1CFA-8D81ECB1A27B}"/>
              </a:ext>
            </a:extLst>
          </p:cNvPr>
          <p:cNvSpPr txBox="1"/>
          <p:nvPr/>
        </p:nvSpPr>
        <p:spPr>
          <a:xfrm>
            <a:off x="8903461" y="812897"/>
            <a:ext cx="2137025" cy="246221"/>
          </a:xfrm>
          <a:prstGeom prst="rect">
            <a:avLst/>
          </a:prstGeom>
          <a:noFill/>
        </p:spPr>
        <p:txBody>
          <a:bodyPr wrap="square" lIns="0" tIns="0" rIns="0" bIns="0" rtlCol="0">
            <a:spAutoFit/>
          </a:bodyPr>
          <a:lstStyle/>
          <a:p>
            <a:r>
              <a:rPr lang="en-US" sz="1600" dirty="0" err="1">
                <a:latin typeface="+mn-lt"/>
              </a:rPr>
              <a:t>Tää</a:t>
            </a:r>
            <a:r>
              <a:rPr lang="en-US" sz="1600" dirty="0">
                <a:latin typeface="+mn-lt"/>
              </a:rPr>
              <a:t> </a:t>
            </a:r>
            <a:r>
              <a:rPr lang="en-US" sz="1600" dirty="0" err="1">
                <a:latin typeface="+mn-lt"/>
              </a:rPr>
              <a:t>ois</a:t>
            </a:r>
            <a:r>
              <a:rPr lang="en-US" sz="1600" dirty="0">
                <a:latin typeface="+mn-lt"/>
              </a:rPr>
              <a:t> </a:t>
            </a:r>
            <a:r>
              <a:rPr lang="en-US" sz="1600" dirty="0" err="1">
                <a:latin typeface="+mn-lt"/>
              </a:rPr>
              <a:t>kyllä</a:t>
            </a:r>
            <a:r>
              <a:rPr lang="en-US" sz="1600" dirty="0">
                <a:latin typeface="+mn-lt"/>
              </a:rPr>
              <a:t> </a:t>
            </a:r>
            <a:r>
              <a:rPr lang="en-US" sz="1600" dirty="0" err="1">
                <a:latin typeface="+mn-lt"/>
              </a:rPr>
              <a:t>parempi</a:t>
            </a:r>
            <a:r>
              <a:rPr lang="en-US" sz="1600" dirty="0">
                <a:latin typeface="+mn-lt"/>
              </a:rPr>
              <a:t>…</a:t>
            </a:r>
            <a:endParaRPr lang="fi-FI" sz="1600" b="0" i="0" dirty="0">
              <a:latin typeface="+mn-lt"/>
            </a:endParaRPr>
          </a:p>
        </p:txBody>
      </p:sp>
      <p:cxnSp>
        <p:nvCxnSpPr>
          <p:cNvPr id="5" name="Suora yhdysviiva 4">
            <a:extLst>
              <a:ext uri="{FF2B5EF4-FFF2-40B4-BE49-F238E27FC236}">
                <a16:creationId xmlns:a16="http://schemas.microsoft.com/office/drawing/2014/main" id="{F28482BC-41A3-B22A-30FF-8B98AA187311}"/>
              </a:ext>
            </a:extLst>
          </p:cNvPr>
          <p:cNvCxnSpPr>
            <a:cxnSpLocks/>
          </p:cNvCxnSpPr>
          <p:nvPr/>
        </p:nvCxnSpPr>
        <p:spPr>
          <a:xfrm flipV="1">
            <a:off x="9026384" y="1233101"/>
            <a:ext cx="277770" cy="369668"/>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477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20F1D7F-29A5-218E-BEA8-E3920D1F391D}"/>
              </a:ext>
            </a:extLst>
          </p:cNvPr>
          <p:cNvSpPr>
            <a:spLocks noGrp="1"/>
          </p:cNvSpPr>
          <p:nvPr>
            <p:ph type="title"/>
          </p:nvPr>
        </p:nvSpPr>
        <p:spPr>
          <a:xfrm>
            <a:off x="1690324" y="549274"/>
            <a:ext cx="10080626" cy="5759451"/>
          </a:xfrm>
        </p:spPr>
        <p:txBody>
          <a:bodyPr>
            <a:normAutofit/>
          </a:bodyPr>
          <a:lstStyle/>
          <a:p>
            <a:r>
              <a:rPr lang="en-US" sz="6000" dirty="0"/>
              <a:t>Tulevais</a:t>
            </a:r>
            <a:r>
              <a:rPr lang="en-US" sz="4000" dirty="0"/>
              <a:t>uusvalta</a:t>
            </a:r>
            <a:endParaRPr lang="fi-FI" sz="4000" dirty="0"/>
          </a:p>
        </p:txBody>
      </p:sp>
      <p:pic>
        <p:nvPicPr>
          <p:cNvPr id="6" name="Kuva 5" descr="Kuva, joka sisältää kohteen käsipeili, mustavalkoinen, henkilö, käsi&#10;&#10;Kuvaus luotu automaattisesti">
            <a:extLst>
              <a:ext uri="{FF2B5EF4-FFF2-40B4-BE49-F238E27FC236}">
                <a16:creationId xmlns:a16="http://schemas.microsoft.com/office/drawing/2014/main" id="{745ED0A5-D797-3702-F3AB-D5745E5CD9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347857" cy="6858000"/>
          </a:xfrm>
          <a:prstGeom prst="rect">
            <a:avLst/>
          </a:prstGeom>
        </p:spPr>
      </p:pic>
    </p:spTree>
    <p:extLst>
      <p:ext uri="{BB962C8B-B14F-4D97-AF65-F5344CB8AC3E}">
        <p14:creationId xmlns:p14="http://schemas.microsoft.com/office/powerpoint/2010/main" val="395398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99870F4-CA06-E746-790B-D2BEA1A459DB}"/>
              </a:ext>
            </a:extLst>
          </p:cNvPr>
          <p:cNvSpPr>
            <a:spLocks noGrp="1"/>
          </p:cNvSpPr>
          <p:nvPr>
            <p:ph type="ctrTitle"/>
          </p:nvPr>
        </p:nvSpPr>
        <p:spPr>
          <a:xfrm>
            <a:off x="1615440" y="2600522"/>
            <a:ext cx="8961120" cy="2387600"/>
          </a:xfrm>
        </p:spPr>
        <p:txBody>
          <a:bodyPr anchor="b">
            <a:normAutofit fontScale="90000"/>
          </a:bodyPr>
          <a:lstStyle/>
          <a:p>
            <a:pPr>
              <a:lnSpc>
                <a:spcPct val="90000"/>
              </a:lnSpc>
            </a:pPr>
            <a:r>
              <a:rPr lang="fi-FI" sz="4400" b="1" dirty="0">
                <a:highlight>
                  <a:srgbClr val="D7F2FA"/>
                </a:highlight>
              </a:rPr>
              <a:t>Tulevaisuusvalta</a:t>
            </a:r>
            <a:r>
              <a:rPr lang="fi-FI" sz="4400" dirty="0"/>
              <a:t> </a:t>
            </a:r>
            <a:r>
              <a:rPr lang="fi-FI" sz="4400" dirty="0">
                <a:latin typeface="+mn-lt"/>
              </a:rPr>
              <a:t>on valtaa vaikuttaa siihen, mitä tulevaisuudessa pidetään mahdollisena tai toivottavana.</a:t>
            </a:r>
            <a:br>
              <a:rPr lang="fi-FI" sz="3300" dirty="0">
                <a:latin typeface="+mn-lt"/>
              </a:rPr>
            </a:br>
            <a:endParaRPr lang="fi-FI" sz="3300" dirty="0">
              <a:latin typeface="+mn-lt"/>
            </a:endParaRPr>
          </a:p>
        </p:txBody>
      </p:sp>
    </p:spTree>
    <p:extLst>
      <p:ext uri="{BB962C8B-B14F-4D97-AF65-F5344CB8AC3E}">
        <p14:creationId xmlns:p14="http://schemas.microsoft.com/office/powerpoint/2010/main" val="716953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8F4C2F02-DC92-3EB6-4DE6-A5F8EA4A7306}"/>
              </a:ext>
            </a:extLst>
          </p:cNvPr>
          <p:cNvSpPr>
            <a:spLocks noGrp="1"/>
          </p:cNvSpPr>
          <p:nvPr>
            <p:ph type="title"/>
          </p:nvPr>
        </p:nvSpPr>
        <p:spPr/>
        <p:txBody>
          <a:bodyPr>
            <a:normAutofit/>
          </a:bodyPr>
          <a:lstStyle/>
          <a:p>
            <a:r>
              <a:rPr lang="en-US" sz="7000" dirty="0" err="1"/>
              <a:t>Miltä</a:t>
            </a:r>
            <a:r>
              <a:rPr lang="en-US" sz="7000" dirty="0"/>
              <a:t> </a:t>
            </a:r>
            <a:r>
              <a:rPr lang="en-US" sz="7000" dirty="0" err="1"/>
              <a:t>näyttää</a:t>
            </a:r>
            <a:r>
              <a:rPr lang="en-US" sz="7000" dirty="0"/>
              <a:t> </a:t>
            </a:r>
            <a:r>
              <a:rPr lang="en-US" sz="7000" dirty="0" err="1"/>
              <a:t>tulevaisuuden</a:t>
            </a:r>
            <a:r>
              <a:rPr lang="en-US" sz="7000" dirty="0"/>
              <a:t> </a:t>
            </a:r>
            <a:r>
              <a:rPr lang="en-US" sz="7000" dirty="0" err="1"/>
              <a:t>maaseutu</a:t>
            </a:r>
            <a:r>
              <a:rPr lang="en-US" sz="7000" dirty="0"/>
              <a:t>?</a:t>
            </a:r>
            <a:endParaRPr lang="fi-FI" sz="7000" dirty="0"/>
          </a:p>
        </p:txBody>
      </p:sp>
    </p:spTree>
    <p:extLst>
      <p:ext uri="{BB962C8B-B14F-4D97-AF65-F5344CB8AC3E}">
        <p14:creationId xmlns:p14="http://schemas.microsoft.com/office/powerpoint/2010/main" val="1540881876"/>
      </p:ext>
    </p:extLst>
  </p:cSld>
  <p:clrMapOvr>
    <a:masterClrMapping/>
  </p:clrMapOvr>
</p:sld>
</file>

<file path=ppt/theme/theme1.xml><?xml version="1.0" encoding="utf-8"?>
<a:theme xmlns:a="http://schemas.openxmlformats.org/drawingml/2006/main" name="Uuden strategian pohjat, saavutettavat">
  <a:themeElements>
    <a:clrScheme name="Sitra ACCESSIBLE">
      <a:dk1>
        <a:srgbClr val="000000"/>
      </a:dk1>
      <a:lt1>
        <a:srgbClr val="FFFFFF"/>
      </a:lt1>
      <a:dk2>
        <a:srgbClr val="000000"/>
      </a:dk2>
      <a:lt2>
        <a:srgbClr val="FFFFFF"/>
      </a:lt2>
      <a:accent1>
        <a:srgbClr val="000000"/>
      </a:accent1>
      <a:accent2>
        <a:srgbClr val="FFDF00"/>
      </a:accent2>
      <a:accent3>
        <a:srgbClr val="74CFEB"/>
      </a:accent3>
      <a:accent4>
        <a:srgbClr val="3679B9"/>
      </a:accent4>
      <a:accent5>
        <a:srgbClr val="FF9F36"/>
      </a:accent5>
      <a:accent6>
        <a:srgbClr val="E8114B"/>
      </a:accent6>
      <a:hlink>
        <a:srgbClr val="3679B9"/>
      </a:hlink>
      <a:folHlink>
        <a:srgbClr val="3679B9"/>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b="0" i="0">
            <a:latin typeface="+mn-lt"/>
          </a:defRPr>
        </a:defPPr>
      </a:lstStyle>
    </a:txDef>
  </a:objectDefaults>
  <a:extraClrSchemeLst/>
  <a:extLst>
    <a:ext uri="{05A4C25C-085E-4340-85A3-A5531E510DB2}">
      <thm15:themeFamily xmlns:thm15="http://schemas.microsoft.com/office/thememl/2012/main" name="Presentation1" id="{B7A40AE9-3FA7-404F-A33B-FA72B2B38B0B}" vid="{04D1A2CC-8901-2C4F-AAF2-F16B15DD182A}"/>
    </a:ext>
  </a:extLst>
</a:theme>
</file>

<file path=ppt/theme/theme2.xml><?xml version="1.0" encoding="utf-8"?>
<a:theme xmlns:a="http://schemas.openxmlformats.org/drawingml/2006/main" name="Peruskalvopohjat">
  <a:themeElements>
    <a:clrScheme name="Sitra ACCESSIBLE">
      <a:dk1>
        <a:srgbClr val="000000"/>
      </a:dk1>
      <a:lt1>
        <a:srgbClr val="FFFFFF"/>
      </a:lt1>
      <a:dk2>
        <a:srgbClr val="000000"/>
      </a:dk2>
      <a:lt2>
        <a:srgbClr val="FFFFFF"/>
      </a:lt2>
      <a:accent1>
        <a:srgbClr val="000000"/>
      </a:accent1>
      <a:accent2>
        <a:srgbClr val="FFDF00"/>
      </a:accent2>
      <a:accent3>
        <a:srgbClr val="74CFEB"/>
      </a:accent3>
      <a:accent4>
        <a:srgbClr val="3679B9"/>
      </a:accent4>
      <a:accent5>
        <a:srgbClr val="FF9F36"/>
      </a:accent5>
      <a:accent6>
        <a:srgbClr val="E8114B"/>
      </a:accent6>
      <a:hlink>
        <a:srgbClr val="3679B9"/>
      </a:hlink>
      <a:folHlink>
        <a:srgbClr val="3679B9"/>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b="0" i="0">
            <a:latin typeface="+mn-lt"/>
          </a:defRPr>
        </a:defPPr>
      </a:lstStyle>
    </a:txDef>
  </a:objectDefaults>
  <a:extraClrSchemeLst/>
  <a:extLst>
    <a:ext uri="{05A4C25C-085E-4340-85A3-A5531E510DB2}">
      <thm15:themeFamily xmlns:thm15="http://schemas.microsoft.com/office/thememl/2012/main" name="Presentation1" id="{B7A40AE9-3FA7-404F-A33B-FA72B2B38B0B}" vid="{63A5446B-EF50-3A4F-8188-0DF8663E7ED8}"/>
    </a:ext>
  </a:extLst>
</a:theme>
</file>

<file path=ppt/theme/theme3.xml><?xml version="1.0" encoding="utf-8"?>
<a:theme xmlns:a="http://schemas.openxmlformats.org/drawingml/2006/main" name="1_Layoutpohjat">
  <a:themeElements>
    <a:clrScheme name="Custom 39">
      <a:dk1>
        <a:srgbClr val="000000"/>
      </a:dk1>
      <a:lt1>
        <a:srgbClr val="FFFFFF"/>
      </a:lt1>
      <a:dk2>
        <a:srgbClr val="D7D8D6"/>
      </a:dk2>
      <a:lt2>
        <a:srgbClr val="FFFFFF"/>
      </a:lt2>
      <a:accent1>
        <a:srgbClr val="4B8DCB"/>
      </a:accent1>
      <a:accent2>
        <a:srgbClr val="0DB14B"/>
      </a:accent2>
      <a:accent3>
        <a:srgbClr val="ED174F"/>
      </a:accent3>
      <a:accent4>
        <a:srgbClr val="FBD1DC"/>
      </a:accent4>
      <a:accent5>
        <a:srgbClr val="FDDD00"/>
      </a:accent5>
      <a:accent6>
        <a:srgbClr val="75CFEB"/>
      </a:accent6>
      <a:hlink>
        <a:srgbClr val="A6CE39"/>
      </a:hlink>
      <a:folHlink>
        <a:srgbClr val="FE8127"/>
      </a:folHlink>
    </a:clrScheme>
    <a:fontScheme name="Office 2">
      <a:majorFont>
        <a:latin typeface="Arial Black"/>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b="0" i="0">
            <a:latin typeface="+mn-lt"/>
          </a:defRPr>
        </a:defPPr>
      </a:lstStyle>
    </a:txDef>
  </a:objectDefaults>
  <a:extraClrSchemeLst/>
  <a:extLst>
    <a:ext uri="{05A4C25C-085E-4340-85A3-A5531E510DB2}">
      <thm15:themeFamily xmlns:thm15="http://schemas.microsoft.com/office/thememl/2012/main" name="laajakuvakalvopohja_16-9_FI.potx" id="{9B8F0C5F-9623-419D-957B-E19740B4DAF3}" vid="{C10C316A-84A4-46EB-994F-C245BECBB5A8}"/>
    </a:ext>
  </a:extLst>
</a:theme>
</file>

<file path=ppt/theme/theme4.xml><?xml version="1.0" encoding="utf-8"?>
<a:theme xmlns:a="http://schemas.openxmlformats.org/drawingml/2006/main" name="Layoutpohjat">
  <a:themeElements>
    <a:clrScheme name="Sitra ACCESSIBLE">
      <a:dk1>
        <a:srgbClr val="000000"/>
      </a:dk1>
      <a:lt1>
        <a:srgbClr val="FFFFFF"/>
      </a:lt1>
      <a:dk2>
        <a:srgbClr val="000000"/>
      </a:dk2>
      <a:lt2>
        <a:srgbClr val="FFFFFF"/>
      </a:lt2>
      <a:accent1>
        <a:srgbClr val="000000"/>
      </a:accent1>
      <a:accent2>
        <a:srgbClr val="FFDF00"/>
      </a:accent2>
      <a:accent3>
        <a:srgbClr val="74CFEB"/>
      </a:accent3>
      <a:accent4>
        <a:srgbClr val="3679B9"/>
      </a:accent4>
      <a:accent5>
        <a:srgbClr val="FF9F36"/>
      </a:accent5>
      <a:accent6>
        <a:srgbClr val="E8114B"/>
      </a:accent6>
      <a:hlink>
        <a:srgbClr val="3679B9"/>
      </a:hlink>
      <a:folHlink>
        <a:srgbClr val="3679B9"/>
      </a:folHlink>
    </a:clrScheme>
    <a:fontScheme name="Office 2">
      <a:majorFont>
        <a:latin typeface="Arial Black"/>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b="0" i="0">
            <a:latin typeface="+mn-lt"/>
          </a:defRPr>
        </a:defPPr>
      </a:lstStyle>
    </a:txDef>
  </a:objectDefaults>
  <a:extraClrSchemeLst/>
  <a:extLst>
    <a:ext uri="{05A4C25C-085E-4340-85A3-A5531E510DB2}">
      <thm15:themeFamily xmlns:thm15="http://schemas.microsoft.com/office/thememl/2012/main" name="Sitra_kalvopohja_FI_2020" id="{46029411-B0C6-41F2-9826-EF0E0918CB6B}" vid="{CF581CB1-4167-42C5-AED4-174C2352D1C7}"/>
    </a:ext>
  </a:extLst>
</a:theme>
</file>

<file path=ppt/theme/theme5.xml><?xml version="1.0" encoding="utf-8"?>
<a:theme xmlns:a="http://schemas.openxmlformats.org/drawingml/2006/main" name="2_Layoutpohjat">
  <a:themeElements>
    <a:clrScheme name="Sitra ACCESSIBLE">
      <a:dk1>
        <a:srgbClr val="000000"/>
      </a:dk1>
      <a:lt1>
        <a:srgbClr val="FFFFFF"/>
      </a:lt1>
      <a:dk2>
        <a:srgbClr val="000000"/>
      </a:dk2>
      <a:lt2>
        <a:srgbClr val="FFFFFF"/>
      </a:lt2>
      <a:accent1>
        <a:srgbClr val="000000"/>
      </a:accent1>
      <a:accent2>
        <a:srgbClr val="FFDF00"/>
      </a:accent2>
      <a:accent3>
        <a:srgbClr val="74CFEB"/>
      </a:accent3>
      <a:accent4>
        <a:srgbClr val="3679B9"/>
      </a:accent4>
      <a:accent5>
        <a:srgbClr val="FF9F36"/>
      </a:accent5>
      <a:accent6>
        <a:srgbClr val="E8114B"/>
      </a:accent6>
      <a:hlink>
        <a:srgbClr val="3679B9"/>
      </a:hlink>
      <a:folHlink>
        <a:srgbClr val="3679B9"/>
      </a:folHlink>
    </a:clrScheme>
    <a:fontScheme name="Office 2">
      <a:majorFont>
        <a:latin typeface="Arial Black"/>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b="0" i="0">
            <a:latin typeface="+mn-lt"/>
          </a:defRPr>
        </a:defPPr>
      </a:lstStyle>
    </a:txDef>
  </a:objectDefaults>
  <a:extraClrSchemeLst/>
  <a:extLst>
    <a:ext uri="{05A4C25C-085E-4340-85A3-A5531E510DB2}">
      <thm15:themeFamily xmlns:thm15="http://schemas.microsoft.com/office/thememl/2012/main" name="Sitran kalvopohja" id="{8BCAC212-4925-4456-92DC-30E4EC859411}" vid="{DB33C2F8-5801-40D7-BDDE-01310C0D9CFC}"/>
    </a:ext>
  </a:extLst>
</a:theme>
</file>

<file path=ppt/theme/theme6.xml><?xml version="1.0" encoding="utf-8"?>
<a:theme xmlns:a="http://schemas.openxmlformats.org/drawingml/2006/main" name="3_Layoutpohjat">
  <a:themeElements>
    <a:clrScheme name="Sitra ACCESSIBLE">
      <a:dk1>
        <a:srgbClr val="000000"/>
      </a:dk1>
      <a:lt1>
        <a:srgbClr val="FFFFFF"/>
      </a:lt1>
      <a:dk2>
        <a:srgbClr val="000000"/>
      </a:dk2>
      <a:lt2>
        <a:srgbClr val="FFFFFF"/>
      </a:lt2>
      <a:accent1>
        <a:srgbClr val="000000"/>
      </a:accent1>
      <a:accent2>
        <a:srgbClr val="FFDF00"/>
      </a:accent2>
      <a:accent3>
        <a:srgbClr val="74CFEB"/>
      </a:accent3>
      <a:accent4>
        <a:srgbClr val="3679B9"/>
      </a:accent4>
      <a:accent5>
        <a:srgbClr val="FF9F36"/>
      </a:accent5>
      <a:accent6>
        <a:srgbClr val="E8114B"/>
      </a:accent6>
      <a:hlink>
        <a:srgbClr val="3679B9"/>
      </a:hlink>
      <a:folHlink>
        <a:srgbClr val="3679B9"/>
      </a:folHlink>
    </a:clrScheme>
    <a:fontScheme name="Office 2">
      <a:majorFont>
        <a:latin typeface="Arial Black"/>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b="0" i="0">
            <a:latin typeface="+mn-lt"/>
          </a:defRPr>
        </a:defPPr>
      </a:lstStyle>
    </a:txDef>
  </a:objectDefaults>
  <a:extraClrSchemeLst/>
  <a:extLst>
    <a:ext uri="{05A4C25C-085E-4340-85A3-A5531E510DB2}">
      <thm15:themeFamily xmlns:thm15="http://schemas.microsoft.com/office/thememl/2012/main" name="Sitra_kalvopohja_FI_2020" id="{46029411-B0C6-41F2-9826-EF0E0918CB6B}" vid="{CF581CB1-4167-42C5-AED4-174C2352D1C7}"/>
    </a:ext>
  </a:extLst>
</a:theme>
</file>

<file path=ppt/theme/theme7.xml><?xml version="1.0" encoding="utf-8"?>
<a:theme xmlns:a="http://schemas.openxmlformats.org/drawingml/2006/main" name="4_Layoutpohjat">
  <a:themeElements>
    <a:clrScheme name="Custom 39">
      <a:dk1>
        <a:srgbClr val="000000"/>
      </a:dk1>
      <a:lt1>
        <a:srgbClr val="FFFFFF"/>
      </a:lt1>
      <a:dk2>
        <a:srgbClr val="D7D8D6"/>
      </a:dk2>
      <a:lt2>
        <a:srgbClr val="FFFFFF"/>
      </a:lt2>
      <a:accent1>
        <a:srgbClr val="4B8DCB"/>
      </a:accent1>
      <a:accent2>
        <a:srgbClr val="0DB14B"/>
      </a:accent2>
      <a:accent3>
        <a:srgbClr val="ED174F"/>
      </a:accent3>
      <a:accent4>
        <a:srgbClr val="FBD1DC"/>
      </a:accent4>
      <a:accent5>
        <a:srgbClr val="FDDD00"/>
      </a:accent5>
      <a:accent6>
        <a:srgbClr val="75CFEB"/>
      </a:accent6>
      <a:hlink>
        <a:srgbClr val="A6CE39"/>
      </a:hlink>
      <a:folHlink>
        <a:srgbClr val="FE8127"/>
      </a:folHlink>
    </a:clrScheme>
    <a:fontScheme name="Office 2">
      <a:majorFont>
        <a:latin typeface="Arial Black"/>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b="0" i="0">
            <a:latin typeface="+mn-lt"/>
          </a:defRPr>
        </a:defPPr>
      </a:lstStyle>
    </a:txDef>
  </a:objectDefaults>
  <a:extraClrSchemeLst/>
  <a:extLst>
    <a:ext uri="{05A4C25C-085E-4340-85A3-A5531E510DB2}">
      <thm15:themeFamily xmlns:thm15="http://schemas.microsoft.com/office/thememl/2012/main" name="laajakuvakalvopohja_16-9_FI.potx" id="{9B8F0C5F-9623-419D-957B-E19740B4DAF3}" vid="{C10C316A-84A4-46EB-994F-C245BECBB5A8}"/>
    </a:ext>
  </a:extLst>
</a:theme>
</file>

<file path=ppt/theme/theme8.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BB9E708055635A45A70B8E138C21340B" ma:contentTypeVersion="18" ma:contentTypeDescription="Luo uusi asiakirja." ma:contentTypeScope="" ma:versionID="10ce9a97bf92a17e54af95a615679acc">
  <xsd:schema xmlns:xsd="http://www.w3.org/2001/XMLSchema" xmlns:xs="http://www.w3.org/2001/XMLSchema" xmlns:p="http://schemas.microsoft.com/office/2006/metadata/properties" xmlns:ns2="19c27006-98f3-4d3b-a675-fd0a870d4dfa" xmlns:ns3="fd6c578e-1113-4adf-b8eb-b196a12d90ab" targetNamespace="http://schemas.microsoft.com/office/2006/metadata/properties" ma:root="true" ma:fieldsID="3100f0bdaa41c2c8695051ed6b1f29f0" ns2:_="" ns3:_="">
    <xsd:import namespace="19c27006-98f3-4d3b-a675-fd0a870d4dfa"/>
    <xsd:import namespace="fd6c578e-1113-4adf-b8eb-b196a12d90a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c27006-98f3-4d3b-a675-fd0a870d4d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9d7f51cb-7dfe-4878-8928-e18ca5934f1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d6c578e-1113-4adf-b8eb-b196a12d90ab" elementFormDefault="qualified">
    <xsd:import namespace="http://schemas.microsoft.com/office/2006/documentManagement/types"/>
    <xsd:import namespace="http://schemas.microsoft.com/office/infopath/2007/PartnerControls"/>
    <xsd:element name="SharedWithUsers" ma:index="15"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Jakamisen tiedot" ma:internalName="SharedWithDetails" ma:readOnly="true">
      <xsd:simpleType>
        <xsd:restriction base="dms:Note">
          <xsd:maxLength value="255"/>
        </xsd:restriction>
      </xsd:simpleType>
    </xsd:element>
    <xsd:element name="TaxCatchAll" ma:index="23" nillable="true" ma:displayName="Taxonomy Catch All Column" ma:hidden="true" ma:list="{2f575734-5289-47f3-94a7-f916fd638128}" ma:internalName="TaxCatchAll" ma:showField="CatchAllData" ma:web="fd6c578e-1113-4adf-b8eb-b196a12d90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9c27006-98f3-4d3b-a675-fd0a870d4dfa">
      <Terms xmlns="http://schemas.microsoft.com/office/infopath/2007/PartnerControls"/>
    </lcf76f155ced4ddcb4097134ff3c332f>
    <TaxCatchAll xmlns="fd6c578e-1113-4adf-b8eb-b196a12d90ab" xsi:nil="true"/>
  </documentManagement>
</p:properties>
</file>

<file path=customXml/itemProps1.xml><?xml version="1.0" encoding="utf-8"?>
<ds:datastoreItem xmlns:ds="http://schemas.openxmlformats.org/officeDocument/2006/customXml" ds:itemID="{8F08E7D0-6509-496E-926F-BAD66FC35DC0}"/>
</file>

<file path=customXml/itemProps2.xml><?xml version="1.0" encoding="utf-8"?>
<ds:datastoreItem xmlns:ds="http://schemas.openxmlformats.org/officeDocument/2006/customXml" ds:itemID="{937ABF67-1A14-4BF3-A4EB-7BF6470DFD84}">
  <ds:schemaRefs>
    <ds:schemaRef ds:uri="http://schemas.microsoft.com/sharepoint/v3/contenttype/forms"/>
  </ds:schemaRefs>
</ds:datastoreItem>
</file>

<file path=customXml/itemProps3.xml><?xml version="1.0" encoding="utf-8"?>
<ds:datastoreItem xmlns:ds="http://schemas.openxmlformats.org/officeDocument/2006/customXml" ds:itemID="{A80A7BFB-A4AB-47BF-8EB1-56C23053EC80}">
  <ds:schemaRefs>
    <ds:schemaRef ds:uri="http://www.w3.org/XML/1998/namespace"/>
    <ds:schemaRef ds:uri="http://schemas.microsoft.com/office/2006/documentManagement/types"/>
    <ds:schemaRef ds:uri="7cf3cc10-ed24-4675-b511-6870465e2920"/>
    <ds:schemaRef ds:uri="http://schemas.microsoft.com/office/2006/metadata/properties"/>
    <ds:schemaRef ds:uri="http://purl.org/dc/terms/"/>
    <ds:schemaRef ds:uri="http://purl.org/dc/dcmitype/"/>
    <ds:schemaRef ds:uri="http://schemas.microsoft.com/office/infopath/2007/PartnerControls"/>
    <ds:schemaRef ds:uri="http://schemas.openxmlformats.org/package/2006/metadata/core-properties"/>
    <ds:schemaRef ds:uri="0a3d3510-5864-46d9-99f3-ff9cf64766bd"/>
    <ds:schemaRef ds:uri="a0d0cb7c-6c52-4527-869b-5d19af8dace3"/>
    <ds:schemaRef ds:uri="http://purl.org/dc/elements/1.1/"/>
  </ds:schemaRefs>
</ds:datastoreItem>
</file>

<file path=docMetadata/LabelInfo.xml><?xml version="1.0" encoding="utf-8"?>
<clbl:labelList xmlns:clbl="http://schemas.microsoft.com/office/2020/mipLabelMetadata">
  <clbl:label id="{a0a2a88f-ffa6-47a5-b707-5617d233b580}" enabled="1" method="Privileged" siteId="{b01220f1-ab94-4936-86d7-f3b40f38f4b7}" removed="0"/>
</clbl:labelList>
</file>

<file path=docProps/app.xml><?xml version="1.0" encoding="utf-8"?>
<Properties xmlns="http://schemas.openxmlformats.org/officeDocument/2006/extended-properties" xmlns:vt="http://schemas.openxmlformats.org/officeDocument/2006/docPropsVTypes">
  <Template>Uuden strategian pohjat, saavutettavat</Template>
  <TotalTime>617</TotalTime>
  <Words>2860</Words>
  <Application>Microsoft Office PowerPoint</Application>
  <PresentationFormat>Laajakuva</PresentationFormat>
  <Paragraphs>357</Paragraphs>
  <Slides>32</Slides>
  <Notes>32</Notes>
  <HiddenSlides>0</HiddenSlides>
  <MMClips>0</MMClips>
  <ScaleCrop>false</ScaleCrop>
  <HeadingPairs>
    <vt:vector size="4" baseType="variant">
      <vt:variant>
        <vt:lpstr>Teema</vt:lpstr>
      </vt:variant>
      <vt:variant>
        <vt:i4>7</vt:i4>
      </vt:variant>
      <vt:variant>
        <vt:lpstr>Dian otsikot</vt:lpstr>
      </vt:variant>
      <vt:variant>
        <vt:i4>32</vt:i4>
      </vt:variant>
    </vt:vector>
  </HeadingPairs>
  <TitlesOfParts>
    <vt:vector size="39" baseType="lpstr">
      <vt:lpstr>Uuden strategian pohjat, saavutettavat</vt:lpstr>
      <vt:lpstr>Peruskalvopohjat</vt:lpstr>
      <vt:lpstr>1_Layoutpohjat</vt:lpstr>
      <vt:lpstr>Layoutpohjat</vt:lpstr>
      <vt:lpstr>2_Layoutpohjat</vt:lpstr>
      <vt:lpstr>3_Layoutpohjat</vt:lpstr>
      <vt:lpstr>4_Layoutpohjat</vt:lpstr>
      <vt:lpstr>Tulevaisuusajattelua yllätysten ajassa</vt:lpstr>
      <vt:lpstr>PowerPoint-esitys</vt:lpstr>
      <vt:lpstr>Puheenvuoron askelmerkit</vt:lpstr>
      <vt:lpstr>Kolme lähestymistapaa tulevaisuuksiin</vt:lpstr>
      <vt:lpstr>Tulevaisuustiedon luonteesta</vt:lpstr>
      <vt:lpstr>PowerPoint-esitys</vt:lpstr>
      <vt:lpstr>Tulevaisuusvalta</vt:lpstr>
      <vt:lpstr>Tulevaisuusvalta on valtaa vaikuttaa siihen, mitä tulevaisuudessa pidetään mahdollisena tai toivottavana. </vt:lpstr>
      <vt:lpstr>Miltä näyttää tulevaisuuden maaseutu?</vt:lpstr>
      <vt:lpstr>Autioituva maaseutu vai teknoutopia?</vt:lpstr>
      <vt:lpstr>PowerPoint-esitys</vt:lpstr>
      <vt:lpstr>PowerPoint-esitys</vt:lpstr>
      <vt:lpstr>Mitä muuta maaseudun tulevaisuus voisi olla?</vt:lpstr>
      <vt:lpstr>PowerPoint-esitys</vt:lpstr>
      <vt:lpstr>PowerPoint-esitys</vt:lpstr>
      <vt:lpstr>PowerPoint-esitys</vt:lpstr>
      <vt:lpstr>PowerPoint-esitys</vt:lpstr>
      <vt:lpstr>PowerPoint-esitys</vt:lpstr>
      <vt:lpstr>Millaisia kysymyksiä megatrendit herättävät maaseudun ja kylien kannalta?</vt:lpstr>
      <vt:lpstr>PowerPoint-esitys</vt:lpstr>
      <vt:lpstr>PowerPoint-esitys</vt:lpstr>
      <vt:lpstr>Heikot signaalit auttavat ajattelemaan vaihtoehtoisia tulevaisuuksia</vt:lpstr>
      <vt:lpstr>PowerPoint-esitys</vt:lpstr>
      <vt:lpstr>KAUPUNGILLA</vt:lpstr>
      <vt:lpstr>PowerPoint-esitys</vt:lpstr>
      <vt:lpstr>PowerPoint-esitys</vt:lpstr>
      <vt:lpstr>PowerPoint-esitys</vt:lpstr>
      <vt:lpstr>PowerPoint-esitys</vt:lpstr>
      <vt:lpstr>Tulevaisuus haltuun – viisi vinkkiä!</vt:lpstr>
      <vt:lpstr>PowerPoint-esitys</vt:lpstr>
      <vt:lpstr>PowerPoint-esitys</vt:lpstr>
      <vt:lpstr>Päätöskalvo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Lilli Poussa</dc:creator>
  <cp:lastModifiedBy>Lilli Poussa</cp:lastModifiedBy>
  <cp:revision>4</cp:revision>
  <dcterms:created xsi:type="dcterms:W3CDTF">2025-04-11T05:12:06Z</dcterms:created>
  <dcterms:modified xsi:type="dcterms:W3CDTF">2025-04-14T16:03:41Z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0x010100BB9E708055635A45A70B8E138C21340B</vt:lpwstr>
  </property>
  <property fmtid="{D5CDD505-2E9C-101B-9397-08002B2CF9AE}" pid="3" name="MediaServiceImageTags">
    <vt:lpwstr/>
  </property>
  <property fmtid="{D5CDD505-2E9C-101B-9397-08002B2CF9AE}" pid="4" name="Arkistointiluokka">
    <vt:lpwstr/>
  </property>
</Properties>
</file>