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  <p:sldMasterId id="2147483688" r:id="rId5"/>
  </p:sldMasterIdLst>
  <p:notesMasterIdLst>
    <p:notesMasterId r:id="rId7"/>
  </p:notesMasterIdLst>
  <p:handoutMasterIdLst>
    <p:handoutMasterId r:id="rId8"/>
  </p:handoutMasterIdLst>
  <p:sldIdLst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04C7A-9034-4C65-8B13-C836F9B7F152}" v="42" dt="2025-09-04T10:43:40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-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3B9A166-7F8D-6CD5-7A2A-89FC943133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6A89DB2-616E-873C-21D3-7D557711FE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5CA40-032A-401E-9D1A-0D2F5C43F09B}" type="datetimeFigureOut">
              <a:rPr lang="fi-FI" smtClean="0"/>
              <a:t>5.9.2025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76C2BC-3D73-5F5D-3115-B974932A8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5C8D911-6CD2-0E90-6B45-1C9C133241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68456-7639-432B-8E28-FD63659AD6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2252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EBC3D-2766-49A3-93AE-3B9F35CFB035}" type="datetimeFigureOut">
              <a:rPr lang="fi-FI" smtClean="0"/>
              <a:t>5.9.2025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95AD7-170A-4B33-9825-6E6077281B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88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4D8F3E9B-BDE7-A0F9-C202-971B647C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3" y="-1083743"/>
            <a:ext cx="11688351" cy="9648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308" y="1522477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19C70-D3A7-BB99-B995-BA25112B0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2870236" y="-124503"/>
            <a:ext cx="631542" cy="30682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93C6F5-8CCB-53D8-39F6-7AA75BBCE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875420" y="1409604"/>
            <a:ext cx="415660" cy="201939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86499D-7945-BD1C-0790-AA9AEE12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855" y="4416378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F3FFC3F-6356-E8F3-8F80-A821049F25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8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aide&#10;&#10;Kuvaus luotu automaattisesti, normaali luotettavuus">
            <a:extLst>
              <a:ext uri="{FF2B5EF4-FFF2-40B4-BE49-F238E27FC236}">
                <a16:creationId xmlns:a16="http://schemas.microsoft.com/office/drawing/2014/main" id="{6584A8A3-337B-E0DF-6F3D-F42121ABE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55" y="-984381"/>
            <a:ext cx="3842282" cy="3842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CE8DC534-77FF-1609-FDE1-6F98494CC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6" y="-986911"/>
            <a:ext cx="3943887" cy="3943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16" y="6244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0D4AF23-CABE-8D97-1C47-6380B435C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5FE764D8-30AA-28EA-A037-E569FDE94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05" y="-1361940"/>
            <a:ext cx="4273305" cy="4273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7AEE3B2-2831-7567-1145-AC4884042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8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B77FE6B9-2683-F052-7CF5-C425778C7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1" y="-1090061"/>
            <a:ext cx="4052235" cy="405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7580D2-51F7-D066-5F85-380DF9DD7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02413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9F0143-FB8E-645B-43F9-2ADA2A96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753631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1B99956A-9C88-FCA4-B819-FDB3975DF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6" y="-986911"/>
            <a:ext cx="3943887" cy="3943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78582CB-8E41-AA84-48D8-828E29CEB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6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E99CE48-1018-33F7-DA6D-0985CEDD9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6856914" y="347916"/>
            <a:ext cx="705804" cy="34290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7BD2C937-4F87-FB28-A35F-CC535CE4B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7915620" y="1159330"/>
            <a:ext cx="705804" cy="3429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83264F5-6EC5-D1E8-E260-2B6B750002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D03DF3-1E84-5C0C-8640-1B447F5D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835165-2788-8200-E47D-C974AE49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E966CC9-1E71-FDF8-FD86-B92FAC79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B6B9410-CE52-C3AC-DC7A-B4ED5D741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9192778" y="3606776"/>
            <a:ext cx="466004" cy="240631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7DD213F-65B5-60DE-5BA3-CD67513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9952333" y="3037390"/>
            <a:ext cx="466004" cy="24063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9E4401C-2AE9-63FD-87C8-2037A82C9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8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D03DF3-1E84-5C0C-8640-1B447F5D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835165-2788-8200-E47D-C974AE49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E966CC9-1E71-FDF8-FD86-B92FAC79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146AB8-8BC6-3159-2FE2-29F47631E1D5}"/>
              </a:ext>
            </a:extLst>
          </p:cNvPr>
          <p:cNvSpPr txBox="1">
            <a:spLocks/>
          </p:cNvSpPr>
          <p:nvPr userDrawn="1"/>
        </p:nvSpPr>
        <p:spPr>
          <a:xfrm>
            <a:off x="3078850" y="1849034"/>
            <a:ext cx="6501384" cy="4096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B6B9410-CE52-C3AC-DC7A-B4ED5D741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10234015" y="4466676"/>
            <a:ext cx="466004" cy="240631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7DD213F-65B5-60DE-5BA3-CD67513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10993570" y="3897290"/>
            <a:ext cx="466004" cy="24063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9EDAC38-EF34-6E9E-078C-893F2E7979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57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86AE6F2C-3BF8-4B89-A4D9-E649E7107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05" y="-1361940"/>
            <a:ext cx="4273305" cy="4273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4D0A6F-99EE-6B6A-EA0E-197D662660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8A00474-0A09-BAFC-3CB2-874EF99AE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541002"/>
            <a:ext cx="7940004" cy="7940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308" y="1522477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19C70-D3A7-BB99-B995-BA25112B0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800935" y="1906675"/>
            <a:ext cx="631542" cy="30682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93C6F5-8CCB-53D8-39F6-7AA75BBCE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941974" y="4162964"/>
            <a:ext cx="415660" cy="201939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86499D-7945-BD1C-0790-AA9AEE12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855" y="4416378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870E40A-4704-2E3E-78CD-7D6A03830E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40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BBA8EAA8-41BA-C7BA-F26C-6719F1735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90" y="1829019"/>
            <a:ext cx="5525911" cy="53449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27A3F7D-4174-DC15-6754-45BB10C50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10250043" y="908850"/>
            <a:ext cx="745300" cy="372978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9471F14-456E-CF26-0B30-96606EB2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9431771" y="1564105"/>
            <a:ext cx="745300" cy="37297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06B7E-03D3-2C56-9B4B-163BB38CB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640080"/>
            <a:ext cx="5984346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Otsikko</a:t>
            </a:r>
            <a:br>
              <a:rPr lang="fi-FI"/>
            </a:b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FED66FF-9B9E-72E4-20FE-531A5DF56A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7" y="3776472"/>
            <a:ext cx="5984345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Tekstiä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F0742CAE-46BB-D900-96F0-E1136AB82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11094085" y="2694690"/>
            <a:ext cx="745300" cy="372978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DA785BE-47AA-D6D7-440A-746208E0FF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A9AAA45-3E19-A472-C059-334E1EF0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/>
          <a:stretch/>
        </p:blipFill>
        <p:spPr>
          <a:xfrm>
            <a:off x="10345630" y="3429000"/>
            <a:ext cx="1258096" cy="3429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9C6728C-7657-CCF0-C406-4C5E044EB7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75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49752D5-8402-A971-C900-D72E3A1D9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503996" y="0"/>
            <a:ext cx="705804" cy="3429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BF3DBFD-E9D6-9EC4-924C-41846AA6E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485298" y="710123"/>
            <a:ext cx="705804" cy="342900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2E3BBB2F-E7C9-C376-1014-BD4D2007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281356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</a:t>
            </a:r>
            <a:br>
              <a:rPr lang="fi-FI"/>
            </a:br>
            <a:r>
              <a:rPr lang="fi-FI"/>
              <a:t> </a:t>
            </a: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BF9DB56-7C1C-1D4A-34D4-D05535BEF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81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1F4F0E62-FC81-C656-FADF-42D1499BE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14" y="-963659"/>
            <a:ext cx="7940004" cy="7940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5A61C45-3A2D-C114-685A-E360F8AB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6"/>
          <a:stretch/>
        </p:blipFill>
        <p:spPr>
          <a:xfrm>
            <a:off x="11790683" y="4653956"/>
            <a:ext cx="284610" cy="155481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487D2D2-6E1A-8D00-C3C5-312C22B5F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 flipH="1">
            <a:off x="11658579" y="5768116"/>
            <a:ext cx="217784" cy="108988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47B0453-9934-D6B1-53D4-5ACD1840F9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2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1D186F6D-95AF-B661-8C2F-88EA7A36E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32" y="-1339279"/>
            <a:ext cx="8569408" cy="85694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7D9022D9-3F8D-8FCA-8A1C-E23839345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2267" y="261381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D8CD6C-367E-E964-5C44-ECAD592FAB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8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pystysuora 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C7F74618-B89A-60D9-5758-C31C30008D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32" y="-1192134"/>
            <a:ext cx="8569408" cy="85694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7D9022D9-3F8D-8FCA-8A1C-E23839345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2871914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08D2C6C-E74D-97C4-3E25-CF7A250999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90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pystysuora tekst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29EE3373-C45C-79FA-A1CB-3D34748D6C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107315"/>
            <a:ext cx="8569408" cy="85694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03" y="4097964"/>
            <a:ext cx="5154130" cy="107748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05A0A60-A1AD-A30A-5F6D-A6EED86C42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0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pystysuora tekst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40C789F-4E11-9261-21C6-6C9418182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/>
          <a:stretch/>
        </p:blipFill>
        <p:spPr>
          <a:xfrm>
            <a:off x="813146" y="530478"/>
            <a:ext cx="888047" cy="24204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3670723-E5A4-509B-CAAD-F0F60613F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6"/>
          <a:stretch/>
        </p:blipFill>
        <p:spPr>
          <a:xfrm>
            <a:off x="981662" y="988140"/>
            <a:ext cx="275507" cy="150509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8A5A1FA-7C32-2AFE-EAD1-36D4683FB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6"/>
          <a:stretch/>
        </p:blipFill>
        <p:spPr>
          <a:xfrm>
            <a:off x="307709" y="0"/>
            <a:ext cx="451424" cy="246612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AC6255-2E29-6B53-05BA-E2EAE85C2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342" y="5432603"/>
            <a:ext cx="7590658" cy="107748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471EE31-9EA9-2BAB-140E-880292BF07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6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04917-CC5D-2092-3EAC-4E9CF75E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737" y="2594978"/>
            <a:ext cx="5257821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FE93669-73A7-9643-96A8-43B91D1C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A1F313B-B103-D611-3B8F-06BA21AA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44E615C-BCC4-8084-995F-812F6F7E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FCEDDEC-5934-B47A-947B-DA8A58CF9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503996" y="0"/>
            <a:ext cx="705804" cy="3429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DA9FD34-C328-3A08-6B47-3B05CFF68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485298" y="710123"/>
            <a:ext cx="705804" cy="3429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8AAC806-87D0-D1AE-EA47-50882682A4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BAEF88C-9949-1D93-395F-CA1B90EB7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1510235" y="4189341"/>
            <a:ext cx="382708" cy="185930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68BE4EF-FB5B-F1BB-0C01-691DCACD1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0971092" y="5118994"/>
            <a:ext cx="382708" cy="185930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4942FF6-2721-324A-36A8-0A1788D2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084" y="2514767"/>
            <a:ext cx="4920916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D7AD41F-F4FE-80A9-8ED7-B7D0A3DE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61D2EFF-A7CE-B1B3-5AE1-CF30C037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DE7483A-4CC0-B173-3BF5-F401C4A9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0A02ACD-E4FB-41C9-846A-0C263E1C06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447" y="136524"/>
            <a:ext cx="986597" cy="9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0530656-F5B6-CE47-AF4E-40C210875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42" y="-315527"/>
            <a:ext cx="7037002" cy="703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308" y="1522477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19C70-D3A7-BB99-B995-BA25112B0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800935" y="1906675"/>
            <a:ext cx="631542" cy="30682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93C6F5-8CCB-53D8-39F6-7AA75BBCE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941974" y="4162964"/>
            <a:ext cx="415660" cy="201939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86499D-7945-BD1C-0790-AA9AEE12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855" y="4416378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21F5125-13CB-7E44-8F45-3650AF481F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83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A90D3A-951A-8EF5-F822-D2F01A11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01AF847-E6AD-4576-4845-4906466A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CDD6A04-1093-0A87-4C6D-51B5878A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F9F7BC-E1D0-4ADB-C066-BECAC22A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3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28B8DDEE-FFF0-F51E-6C6D-D7230DA0F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" y="-2158432"/>
            <a:ext cx="12118749" cy="10655776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DCCFCC08-10E9-C939-C744-F67C8334F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0019621" y="539503"/>
            <a:ext cx="1289192" cy="626326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3794DED-BC94-AB4E-DAAF-E0A5EFE6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0974187" y="3169456"/>
            <a:ext cx="759226" cy="368854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1C707DE-C7AD-0C72-42C9-33485ECB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307298" y="539503"/>
            <a:ext cx="1076825" cy="5231528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A5B91AD-C698-F3F5-206D-57D896280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169996" y="676025"/>
            <a:ext cx="634160" cy="308093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9067D71-F09D-B63F-6FA6-2D10BD6D2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610" y="339320"/>
            <a:ext cx="1156622" cy="673411"/>
          </a:xfrm>
          <a:prstGeom prst="rect">
            <a:avLst/>
          </a:prstGeom>
        </p:spPr>
      </p:pic>
      <p:pic>
        <p:nvPicPr>
          <p:cNvPr id="9" name="Kuva 8" descr="Kuva, joka sisältää kohteen musta, pimeys&#10;&#10;Tekoälyllä luotu sisältö voi olla virheellistä.">
            <a:extLst>
              <a:ext uri="{FF2B5EF4-FFF2-40B4-BE49-F238E27FC236}">
                <a16:creationId xmlns:a16="http://schemas.microsoft.com/office/drawing/2014/main" id="{84003424-D715-CDFA-0232-21B62E8F03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69" y="-255310"/>
            <a:ext cx="3313037" cy="1862674"/>
          </a:xfrm>
          <a:prstGeom prst="rect">
            <a:avLst/>
          </a:prstGeom>
        </p:spPr>
      </p:pic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358CD1AB-F70F-073D-86F0-2A5E2F2C0F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60724" y="1738307"/>
            <a:ext cx="8070551" cy="3394719"/>
          </a:xfrm>
        </p:spPr>
        <p:txBody>
          <a:bodyPr>
            <a:normAutofit/>
          </a:bodyPr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9" name="Otsikko 18">
            <a:extLst>
              <a:ext uri="{FF2B5EF4-FFF2-40B4-BE49-F238E27FC236}">
                <a16:creationId xmlns:a16="http://schemas.microsoft.com/office/drawing/2014/main" id="{B56D720A-8745-E21E-EF63-54EF8198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007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D92D05-481D-A36B-F4BA-DB822FB4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65A9A1D-F063-A04C-06BF-54B35D9A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874FDA-7308-7D5E-99E9-24DFAED2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7D0E6B-976E-2060-F8CD-2052AE6D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3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4D04A12-C27D-31E6-CCBC-7A65C5E12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3" y="-2094148"/>
            <a:ext cx="10375740" cy="10375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9884" y="1208655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Maahenki,</a:t>
            </a:r>
            <a:br>
              <a:rPr lang="fi-FI"/>
            </a:br>
            <a:r>
              <a:rPr lang="fi-FI"/>
              <a:t>vuoropuhelun rakentaja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7859" y="5270439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Tähän alaotsikko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CCFCC08-10E9-C939-C744-F67C8334F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153400" y="3755756"/>
            <a:ext cx="535290" cy="260059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3794DED-BC94-AB4E-DAAF-E0A5EFE6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019874" y="4431784"/>
            <a:ext cx="315241" cy="153153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1C707DE-C7AD-0C72-42C9-33485ECB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2524714" y="344998"/>
            <a:ext cx="535290" cy="260059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A5B91AD-C698-F3F5-206D-57D896280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3391188" y="1021026"/>
            <a:ext cx="315241" cy="153153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075CC2B-8378-8F00-17D3-BB7731D22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6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CB097B03-2179-B3F5-B5E6-83E802F1E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44" y="-2533240"/>
            <a:ext cx="10551263" cy="10551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9884" y="1208655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Maahenki,</a:t>
            </a:r>
            <a:br>
              <a:rPr lang="fi-FI"/>
            </a:br>
            <a:r>
              <a:rPr lang="fi-FI"/>
              <a:t>vuoropuhelun rakentaja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7859" y="5270439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Tähän alaotsikko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CCFCC08-10E9-C939-C744-F67C8334F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153400" y="3755756"/>
            <a:ext cx="535290" cy="260059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3794DED-BC94-AB4E-DAAF-E0A5EFE6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019874" y="4431784"/>
            <a:ext cx="315241" cy="153153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1C707DE-C7AD-0C72-42C9-33485ECB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2524714" y="344998"/>
            <a:ext cx="535290" cy="260059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A5B91AD-C698-F3F5-206D-57D896280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3391188" y="1021026"/>
            <a:ext cx="315241" cy="15315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4FEF9AC-6810-7B00-C864-DFE337CBDC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B0508151-F8B7-947B-1C69-F0824C519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588"/>
            <a:ext cx="3476452" cy="3476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6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ED31EC0-F425-9F43-4C49-481E5B41F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1" y="-1090061"/>
            <a:ext cx="4052235" cy="405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8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3" r:id="rId2"/>
    <p:sldLayoutId id="2147483684" r:id="rId3"/>
    <p:sldLayoutId id="2147483661" r:id="rId4"/>
    <p:sldLayoutId id="2147483705" r:id="rId5"/>
    <p:sldLayoutId id="2147483685" r:id="rId6"/>
    <p:sldLayoutId id="2147483686" r:id="rId7"/>
    <p:sldLayoutId id="2147483662" r:id="rId8"/>
    <p:sldLayoutId id="2147483704" r:id="rId9"/>
    <p:sldLayoutId id="2147483703" r:id="rId10"/>
    <p:sldLayoutId id="2147483682" r:id="rId11"/>
    <p:sldLayoutId id="2147483678" r:id="rId12"/>
    <p:sldLayoutId id="2147483702" r:id="rId13"/>
    <p:sldLayoutId id="2147483687" r:id="rId14"/>
    <p:sldLayoutId id="2147483664" r:id="rId15"/>
    <p:sldLayoutId id="2147483663" r:id="rId16"/>
    <p:sldLayoutId id="2147483674" r:id="rId17"/>
    <p:sldLayoutId id="2147483680" r:id="rId18"/>
    <p:sldLayoutId id="2147483665" r:id="rId19"/>
    <p:sldLayoutId id="2147483672" r:id="rId20"/>
    <p:sldLayoutId id="2147483668" r:id="rId21"/>
    <p:sldLayoutId id="2147483667" r:id="rId22"/>
    <p:sldLayoutId id="2147483669" r:id="rId23"/>
    <p:sldLayoutId id="2147483670" r:id="rId24"/>
    <p:sldLayoutId id="2147483681" r:id="rId25"/>
    <p:sldLayoutId id="2147483676" r:id="rId26"/>
    <p:sldLayoutId id="2147483677" r:id="rId27"/>
    <p:sldLayoutId id="2147483673" r:id="rId28"/>
    <p:sldLayoutId id="2147483675" r:id="rId29"/>
    <p:sldLayoutId id="214748368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29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F7D0E79-0367-AC7D-5F2E-1B19F4E175BE}"/>
              </a:ext>
            </a:extLst>
          </p:cNvPr>
          <p:cNvSpPr txBox="1"/>
          <p:nvPr/>
        </p:nvSpPr>
        <p:spPr>
          <a:xfrm>
            <a:off x="1992086" y="1578429"/>
            <a:ext cx="8196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KyläAreenan</a:t>
            </a:r>
            <a:r>
              <a:rPr lang="fi-FI" sz="3200" dirty="0">
                <a:latin typeface="Segoe UI" panose="020B0502040204020203" pitchFamily="34" charset="0"/>
                <a:cs typeface="Segoe UI" panose="020B0502040204020203" pitchFamily="34" charset="0"/>
              </a:rPr>
              <a:t> erätaukokeskustelun nostot: </a:t>
            </a:r>
            <a:r>
              <a:rPr lang="fi-FI" sz="2800" dirty="0">
                <a:latin typeface="Segoe UI" panose="020B0502040204020203" pitchFamily="34" charset="0"/>
                <a:cs typeface="Segoe UI" panose="020B0502040204020203" pitchFamily="34" charset="0"/>
              </a:rPr>
              <a:t>Kuka kehittää kyliä tulevaisuudessa? </a:t>
            </a:r>
          </a:p>
          <a:p>
            <a:r>
              <a:rPr lang="fi-FI" sz="2800" dirty="0">
                <a:latin typeface="Segoe UI" panose="020B0502040204020203" pitchFamily="34" charset="0"/>
                <a:cs typeface="Segoe UI" panose="020B0502040204020203" pitchFamily="34" charset="0"/>
              </a:rPr>
              <a:t>Mikä on erityisen tärkeää?</a:t>
            </a:r>
          </a:p>
          <a:p>
            <a:endParaRPr lang="fi-FI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Segoe UI" panose="020B0502040204020203" pitchFamily="34" charset="0"/>
                <a:cs typeface="Segoe UI" panose="020B0502040204020203" pitchFamily="34" charset="0"/>
              </a:rPr>
              <a:t>Kylätoiminta-konseptin uudistaminen sisältä päin.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Segoe UI" panose="020B0502040204020203" pitchFamily="34" charset="0"/>
                <a:cs typeface="Segoe UI" panose="020B0502040204020203" pitchFamily="34" charset="0"/>
              </a:rPr>
              <a:t>Avainhenkilöiden tunnistaminen ja mukaan saaminen.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Segoe UI" panose="020B0502040204020203" pitchFamily="34" charset="0"/>
                <a:cs typeface="Segoe UI" panose="020B0502040204020203" pitchFamily="34" charset="0"/>
              </a:rPr>
              <a:t>Leader-rahoituksen säilyminen.</a:t>
            </a:r>
          </a:p>
        </p:txBody>
      </p:sp>
    </p:spTree>
    <p:extLst>
      <p:ext uri="{BB962C8B-B14F-4D97-AF65-F5344CB8AC3E}">
        <p14:creationId xmlns:p14="http://schemas.microsoft.com/office/powerpoint/2010/main" val="32686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</p:sld>
</file>

<file path=ppt/theme/theme1.xml><?xml version="1.0" encoding="utf-8"?>
<a:theme xmlns:a="http://schemas.openxmlformats.org/drawingml/2006/main" name="BrushVTI">
  <a:themeElements>
    <a:clrScheme name="Mukautettu 1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B6B6B6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9B420150-E2A5-4DB3-8BFC-3B6DBBA6CA75}" vid="{236B1C02-382C-4D5B-A635-8C46A53EE232}"/>
    </a:ext>
  </a:extLst>
</a:theme>
</file>

<file path=ppt/theme/theme2.xml><?xml version="1.0" encoding="utf-8"?>
<a:theme xmlns:a="http://schemas.openxmlformats.org/drawingml/2006/main" name="BrushVTI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9B420150-E2A5-4DB3-8BFC-3B6DBBA6CA75}" vid="{236B1C02-382C-4D5B-A635-8C46A53EE232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0f1d5c-826d-4eff-aab0-8b40dcc9d95f">
      <Terms xmlns="http://schemas.microsoft.com/office/infopath/2007/PartnerControls"/>
    </lcf76f155ced4ddcb4097134ff3c332f>
    <TaxCatchAll xmlns="e4381977-9d10-4b60-90e6-09c5dba7b18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4F1CD53BCAF84A9C9D991AB232C9D7" ma:contentTypeVersion="15" ma:contentTypeDescription="Luo uusi asiakirja." ma:contentTypeScope="" ma:versionID="e10bdb0d2fc446d2871fb8a8f656e603">
  <xsd:schema xmlns:xsd="http://www.w3.org/2001/XMLSchema" xmlns:xs="http://www.w3.org/2001/XMLSchema" xmlns:p="http://schemas.microsoft.com/office/2006/metadata/properties" xmlns:ns2="460f1d5c-826d-4eff-aab0-8b40dcc9d95f" xmlns:ns3="e4381977-9d10-4b60-90e6-09c5dba7b18f" targetNamespace="http://schemas.microsoft.com/office/2006/metadata/properties" ma:root="true" ma:fieldsID="c9eade5f45c5f90334252ef7e8009914" ns2:_="" ns3:_="">
    <xsd:import namespace="460f1d5c-826d-4eff-aab0-8b40dcc9d95f"/>
    <xsd:import namespace="e4381977-9d10-4b60-90e6-09c5dba7b1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1d5c-826d-4eff-aab0-8b40dcc9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9d7f51cb-7dfe-4878-8928-e18ca5934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81977-9d10-4b60-90e6-09c5dba7b18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9351d6a-4d28-49b5-9264-415f1b9a64e8}" ma:internalName="TaxCatchAll" ma:showField="CatchAllData" ma:web="e4381977-9d10-4b60-90e6-09c5dba7b1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DC92CD-E158-4F1F-B2EC-8645E8DB77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5C4D6A-5119-45D4-BF6A-F4DD3186411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faad305b-1214-40c2-ae0a-173d413df5ce"/>
    <ds:schemaRef ds:uri="http://schemas.microsoft.com/office/infopath/2007/PartnerControls"/>
    <ds:schemaRef ds:uri="http://schemas.openxmlformats.org/package/2006/metadata/core-properties"/>
    <ds:schemaRef ds:uri="930c3465-4c4d-4576-86d2-c1921e9161b1"/>
  </ds:schemaRefs>
</ds:datastoreItem>
</file>

<file path=customXml/itemProps3.xml><?xml version="1.0" encoding="utf-8"?>
<ds:datastoreItem xmlns:ds="http://schemas.openxmlformats.org/officeDocument/2006/customXml" ds:itemID="{D82DEA87-7AA4-4F84-A1E2-528F951F027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28</Words>
  <Application>Microsoft Office PowerPoint</Application>
  <PresentationFormat>Laajakuva</PresentationFormat>
  <Paragraphs>7</Paragraphs>
  <Slides>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</vt:i4>
      </vt:variant>
    </vt:vector>
  </HeadingPairs>
  <TitlesOfParts>
    <vt:vector size="8" baseType="lpstr">
      <vt:lpstr>Arial</vt:lpstr>
      <vt:lpstr>Calibri</vt:lpstr>
      <vt:lpstr>Century Gothic</vt:lpstr>
      <vt:lpstr>Elephant</vt:lpstr>
      <vt:lpstr>Segoe UI</vt:lpstr>
      <vt:lpstr>BrushVTI</vt:lpstr>
      <vt:lpstr>BrushVTI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Kervinen</dc:creator>
  <cp:lastModifiedBy>Virpi Harilahti-Juola</cp:lastModifiedBy>
  <cp:revision>17</cp:revision>
  <dcterms:created xsi:type="dcterms:W3CDTF">2023-01-03T07:45:38Z</dcterms:created>
  <dcterms:modified xsi:type="dcterms:W3CDTF">2025-09-05T09:32:49Z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0x010100C54F1CD53BCAF84A9C9D991AB232C9D7</vt:lpwstr>
  </property>
  <property fmtid="{D5CDD505-2E9C-101B-9397-08002B2CF9AE}" pid="3" name="MediaServiceImageTags">
    <vt:lpwstr/>
  </property>
</Properties>
</file>